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4" r:id="rId2"/>
    <p:sldId id="276" r:id="rId3"/>
    <p:sldId id="278" r:id="rId4"/>
    <p:sldId id="267" r:id="rId5"/>
    <p:sldId id="271" r:id="rId6"/>
    <p:sldId id="293" r:id="rId7"/>
    <p:sldId id="294" r:id="rId8"/>
    <p:sldId id="283" r:id="rId9"/>
    <p:sldId id="284" r:id="rId10"/>
    <p:sldId id="285" r:id="rId11"/>
    <p:sldId id="286" r:id="rId12"/>
    <p:sldId id="288" r:id="rId13"/>
    <p:sldId id="279" r:id="rId14"/>
    <p:sldId id="280" r:id="rId15"/>
    <p:sldId id="281" r:id="rId16"/>
    <p:sldId id="297" r:id="rId17"/>
    <p:sldId id="298" r:id="rId18"/>
    <p:sldId id="308" r:id="rId19"/>
    <p:sldId id="299" r:id="rId20"/>
    <p:sldId id="301" r:id="rId21"/>
    <p:sldId id="305" r:id="rId22"/>
    <p:sldId id="300" r:id="rId23"/>
    <p:sldId id="290" r:id="rId24"/>
    <p:sldId id="296" r:id="rId25"/>
    <p:sldId id="295" r:id="rId26"/>
    <p:sldId id="291" r:id="rId27"/>
    <p:sldId id="314" r:id="rId28"/>
    <p:sldId id="313" r:id="rId29"/>
    <p:sldId id="282" r:id="rId30"/>
    <p:sldId id="289" r:id="rId31"/>
    <p:sldId id="307" r:id="rId32"/>
    <p:sldId id="306" r:id="rId33"/>
    <p:sldId id="272" r:id="rId34"/>
    <p:sldId id="268" r:id="rId35"/>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D420C8B1-8583-457F-AAE8-32C45882100F}">
          <p14:sldIdLst>
            <p14:sldId id="264"/>
            <p14:sldId id="276"/>
            <p14:sldId id="278"/>
            <p14:sldId id="267"/>
            <p14:sldId id="271"/>
            <p14:sldId id="293"/>
            <p14:sldId id="294"/>
            <p14:sldId id="283"/>
            <p14:sldId id="284"/>
            <p14:sldId id="285"/>
            <p14:sldId id="286"/>
            <p14:sldId id="288"/>
            <p14:sldId id="279"/>
            <p14:sldId id="280"/>
            <p14:sldId id="281"/>
            <p14:sldId id="297"/>
            <p14:sldId id="298"/>
            <p14:sldId id="308"/>
            <p14:sldId id="299"/>
            <p14:sldId id="301"/>
            <p14:sldId id="305"/>
            <p14:sldId id="300"/>
            <p14:sldId id="290"/>
            <p14:sldId id="296"/>
            <p14:sldId id="295"/>
            <p14:sldId id="291"/>
            <p14:sldId id="314"/>
            <p14:sldId id="313"/>
            <p14:sldId id="282"/>
            <p14:sldId id="289"/>
            <p14:sldId id="307"/>
            <p14:sldId id="306"/>
            <p14:sldId id="272"/>
            <p14:sldId id="26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ey doody" initials="cd" lastIdx="5" clrIdx="0">
    <p:extLst>
      <p:ext uri="{19B8F6BF-5375-455C-9EA6-DF929625EA0E}">
        <p15:presenceInfo xmlns:p15="http://schemas.microsoft.com/office/powerpoint/2012/main" userId="194e08289438d97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C99171-15F1-4A97-A577-D1C1C3123ED7}" v="111" dt="2026-09-22T21:09:46.6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60" y="12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sey doody" userId="194e08289438d970" providerId="LiveId" clId="{1C8FA3A6-1966-4966-B98B-223A2A65E7FF}"/>
    <pc:docChg chg="undo redo custSel addSld delSld modSld sldOrd modSection">
      <pc:chgData name="casey doody" userId="194e08289438d970" providerId="LiveId" clId="{1C8FA3A6-1966-4966-B98B-223A2A65E7FF}" dt="2026-09-23T14:15:18.696" v="20519" actId="478"/>
      <pc:docMkLst>
        <pc:docMk/>
      </pc:docMkLst>
      <pc:sldChg chg="del">
        <pc:chgData name="casey doody" userId="194e08289438d970" providerId="LiveId" clId="{1C8FA3A6-1966-4966-B98B-223A2A65E7FF}" dt="2026-09-22T21:01:28.536" v="19604" actId="2696"/>
        <pc:sldMkLst>
          <pc:docMk/>
          <pc:sldMk cId="2511587520" sldId="256"/>
        </pc:sldMkLst>
      </pc:sldChg>
      <pc:sldChg chg="del">
        <pc:chgData name="casey doody" userId="194e08289438d970" providerId="LiveId" clId="{1C8FA3A6-1966-4966-B98B-223A2A65E7FF}" dt="2026-09-22T18:02:24.081" v="14492" actId="2696"/>
        <pc:sldMkLst>
          <pc:docMk/>
          <pc:sldMk cId="3536684361" sldId="257"/>
        </pc:sldMkLst>
      </pc:sldChg>
      <pc:sldChg chg="del">
        <pc:chgData name="casey doody" userId="194e08289438d970" providerId="LiveId" clId="{1C8FA3A6-1966-4966-B98B-223A2A65E7FF}" dt="2026-09-22T18:02:01.333" v="14487" actId="2696"/>
        <pc:sldMkLst>
          <pc:docMk/>
          <pc:sldMk cId="2435439923" sldId="258"/>
        </pc:sldMkLst>
      </pc:sldChg>
      <pc:sldChg chg="del">
        <pc:chgData name="casey doody" userId="194e08289438d970" providerId="LiveId" clId="{1C8FA3A6-1966-4966-B98B-223A2A65E7FF}" dt="2026-09-22T18:02:04.687" v="14488" actId="2696"/>
        <pc:sldMkLst>
          <pc:docMk/>
          <pc:sldMk cId="1375668535" sldId="259"/>
        </pc:sldMkLst>
      </pc:sldChg>
      <pc:sldChg chg="del">
        <pc:chgData name="casey doody" userId="194e08289438d970" providerId="LiveId" clId="{1C8FA3A6-1966-4966-B98B-223A2A65E7FF}" dt="2026-09-22T18:02:08.091" v="14489" actId="2696"/>
        <pc:sldMkLst>
          <pc:docMk/>
          <pc:sldMk cId="932443882" sldId="260"/>
        </pc:sldMkLst>
      </pc:sldChg>
      <pc:sldChg chg="del">
        <pc:chgData name="casey doody" userId="194e08289438d970" providerId="LiveId" clId="{1C8FA3A6-1966-4966-B98B-223A2A65E7FF}" dt="2026-09-22T18:02:11.492" v="14490" actId="2696"/>
        <pc:sldMkLst>
          <pc:docMk/>
          <pc:sldMk cId="3904738007" sldId="261"/>
        </pc:sldMkLst>
      </pc:sldChg>
      <pc:sldChg chg="addSp delSp modSp del mod modCm">
        <pc:chgData name="casey doody" userId="194e08289438d970" providerId="LiveId" clId="{1C8FA3A6-1966-4966-B98B-223A2A65E7FF}" dt="2026-09-22T18:01:53.289" v="14484" actId="2696"/>
        <pc:sldMkLst>
          <pc:docMk/>
          <pc:sldMk cId="4123195158" sldId="262"/>
        </pc:sldMkLst>
      </pc:sldChg>
      <pc:sldChg chg="del">
        <pc:chgData name="casey doody" userId="194e08289438d970" providerId="LiveId" clId="{1C8FA3A6-1966-4966-B98B-223A2A65E7FF}" dt="2026-09-22T18:02:14.107" v="14491" actId="2696"/>
        <pc:sldMkLst>
          <pc:docMk/>
          <pc:sldMk cId="1196558867" sldId="263"/>
        </pc:sldMkLst>
      </pc:sldChg>
      <pc:sldChg chg="del">
        <pc:chgData name="casey doody" userId="194e08289438d970" providerId="LiveId" clId="{1C8FA3A6-1966-4966-B98B-223A2A65E7FF}" dt="2026-09-22T18:01:58.334" v="14486" actId="2696"/>
        <pc:sldMkLst>
          <pc:docMk/>
          <pc:sldMk cId="1853179144" sldId="265"/>
        </pc:sldMkLst>
      </pc:sldChg>
      <pc:sldChg chg="del">
        <pc:chgData name="casey doody" userId="194e08289438d970" providerId="LiveId" clId="{1C8FA3A6-1966-4966-B98B-223A2A65E7FF}" dt="2026-09-22T18:01:55.758" v="14485" actId="2696"/>
        <pc:sldMkLst>
          <pc:docMk/>
          <pc:sldMk cId="1214371148" sldId="266"/>
        </pc:sldMkLst>
      </pc:sldChg>
      <pc:sldChg chg="addSp delSp modSp new mod ord">
        <pc:chgData name="casey doody" userId="194e08289438d970" providerId="LiveId" clId="{1C8FA3A6-1966-4966-B98B-223A2A65E7FF}" dt="2026-09-22T17:08:09.987" v="13904" actId="1076"/>
        <pc:sldMkLst>
          <pc:docMk/>
          <pc:sldMk cId="304418115" sldId="267"/>
        </pc:sldMkLst>
        <pc:spChg chg="add mod">
          <ac:chgData name="casey doody" userId="194e08289438d970" providerId="LiveId" clId="{1C8FA3A6-1966-4966-B98B-223A2A65E7FF}" dt="2026-09-21T14:48:53.141" v="161" actId="20577"/>
          <ac:spMkLst>
            <pc:docMk/>
            <pc:sldMk cId="304418115" sldId="267"/>
            <ac:spMk id="4" creationId="{BE681FE4-E2BE-5F07-300D-24A96A161FA6}"/>
          </ac:spMkLst>
        </pc:spChg>
        <pc:spChg chg="add mod">
          <ac:chgData name="casey doody" userId="194e08289438d970" providerId="LiveId" clId="{1C8FA3A6-1966-4966-B98B-223A2A65E7FF}" dt="2026-09-22T17:06:58.114" v="13890" actId="20577"/>
          <ac:spMkLst>
            <pc:docMk/>
            <pc:sldMk cId="304418115" sldId="267"/>
            <ac:spMk id="23" creationId="{9910FD44-DDAD-8D26-DBA3-37DD648C4BB5}"/>
          </ac:spMkLst>
        </pc:spChg>
        <pc:spChg chg="add del mod">
          <ac:chgData name="casey doody" userId="194e08289438d970" providerId="LiveId" clId="{1C8FA3A6-1966-4966-B98B-223A2A65E7FF}" dt="2026-09-22T16:57:23.085" v="12980" actId="478"/>
          <ac:spMkLst>
            <pc:docMk/>
            <pc:sldMk cId="304418115" sldId="267"/>
            <ac:spMk id="24" creationId="{00A162B9-086A-DD1E-100E-4900495D7FE0}"/>
          </ac:spMkLst>
        </pc:spChg>
        <pc:spChg chg="add mod">
          <ac:chgData name="casey doody" userId="194e08289438d970" providerId="LiveId" clId="{1C8FA3A6-1966-4966-B98B-223A2A65E7FF}" dt="2026-09-22T17:07:16.638" v="13897" actId="20577"/>
          <ac:spMkLst>
            <pc:docMk/>
            <pc:sldMk cId="304418115" sldId="267"/>
            <ac:spMk id="25" creationId="{73BCCFD3-FD8A-C2EE-85DE-E29F3708F71B}"/>
          </ac:spMkLst>
        </pc:spChg>
        <pc:spChg chg="add mod">
          <ac:chgData name="casey doody" userId="194e08289438d970" providerId="LiveId" clId="{1C8FA3A6-1966-4966-B98B-223A2A65E7FF}" dt="2026-09-22T17:05:01.133" v="13655" actId="767"/>
          <ac:spMkLst>
            <pc:docMk/>
            <pc:sldMk cId="304418115" sldId="267"/>
            <ac:spMk id="26" creationId="{7F18DD43-575D-D054-935E-3E1C0AB7B469}"/>
          </ac:spMkLst>
        </pc:spChg>
        <pc:spChg chg="add mod">
          <ac:chgData name="casey doody" userId="194e08289438d970" providerId="LiveId" clId="{1C8FA3A6-1966-4966-B98B-223A2A65E7FF}" dt="2026-09-22T17:08:09.987" v="13904" actId="1076"/>
          <ac:spMkLst>
            <pc:docMk/>
            <pc:sldMk cId="304418115" sldId="267"/>
            <ac:spMk id="27" creationId="{4C7CF2D9-90AC-106C-2DC5-450E81D7C32A}"/>
          </ac:spMkLst>
        </pc:spChg>
        <pc:picChg chg="add del mod">
          <ac:chgData name="casey doody" userId="194e08289438d970" providerId="LiveId" clId="{1C8FA3A6-1966-4966-B98B-223A2A65E7FF}" dt="2026-09-22T03:29:39.056" v="11252" actId="478"/>
          <ac:picMkLst>
            <pc:docMk/>
            <pc:sldMk cId="304418115" sldId="267"/>
            <ac:picMk id="10" creationId="{E5EFB756-2991-33CA-C55B-337DB53D69FD}"/>
          </ac:picMkLst>
        </pc:picChg>
        <pc:picChg chg="add del mod">
          <ac:chgData name="casey doody" userId="194e08289438d970" providerId="LiveId" clId="{1C8FA3A6-1966-4966-B98B-223A2A65E7FF}" dt="2026-09-22T03:28:20.980" v="11231" actId="21"/>
          <ac:picMkLst>
            <pc:docMk/>
            <pc:sldMk cId="304418115" sldId="267"/>
            <ac:picMk id="12" creationId="{087BED76-81B1-2F9B-1E72-5C3844CDAE7C}"/>
          </ac:picMkLst>
        </pc:picChg>
        <pc:picChg chg="add del mod">
          <ac:chgData name="casey doody" userId="194e08289438d970" providerId="LiveId" clId="{1C8FA3A6-1966-4966-B98B-223A2A65E7FF}" dt="2026-09-22T03:29:25.846" v="11247" actId="21"/>
          <ac:picMkLst>
            <pc:docMk/>
            <pc:sldMk cId="304418115" sldId="267"/>
            <ac:picMk id="14" creationId="{E03BFAE8-F662-6036-16F5-765F7BA5A89D}"/>
          </ac:picMkLst>
        </pc:picChg>
        <pc:picChg chg="add del mod">
          <ac:chgData name="casey doody" userId="194e08289438d970" providerId="LiveId" clId="{1C8FA3A6-1966-4966-B98B-223A2A65E7FF}" dt="2026-09-22T03:28:38.952" v="11236" actId="21"/>
          <ac:picMkLst>
            <pc:docMk/>
            <pc:sldMk cId="304418115" sldId="267"/>
            <ac:picMk id="16" creationId="{5C14F5EF-B8DC-0B92-E2E3-5564CCB546C1}"/>
          </ac:picMkLst>
        </pc:picChg>
        <pc:picChg chg="add del mod">
          <ac:chgData name="casey doody" userId="194e08289438d970" providerId="LiveId" clId="{1C8FA3A6-1966-4966-B98B-223A2A65E7FF}" dt="2026-09-22T16:53:47.372" v="12673" actId="478"/>
          <ac:picMkLst>
            <pc:docMk/>
            <pc:sldMk cId="304418115" sldId="267"/>
            <ac:picMk id="20" creationId="{15ED88D0-A051-EBD8-4E24-7D74DC820EB4}"/>
          </ac:picMkLst>
        </pc:picChg>
        <pc:picChg chg="add mod">
          <ac:chgData name="casey doody" userId="194e08289438d970" providerId="LiveId" clId="{1C8FA3A6-1966-4966-B98B-223A2A65E7FF}" dt="2026-09-22T16:57:34.850" v="12983" actId="1076"/>
          <ac:picMkLst>
            <pc:docMk/>
            <pc:sldMk cId="304418115" sldId="267"/>
            <ac:picMk id="22" creationId="{B0FFAEF7-E55C-DA2E-E52E-028FCE4DC77D}"/>
          </ac:picMkLst>
        </pc:picChg>
      </pc:sldChg>
      <pc:sldChg chg="addSp delSp modSp new mod">
        <pc:chgData name="casey doody" userId="194e08289438d970" providerId="LiveId" clId="{1C8FA3A6-1966-4966-B98B-223A2A65E7FF}" dt="2026-09-23T14:15:18.696" v="20519" actId="478"/>
        <pc:sldMkLst>
          <pc:docMk/>
          <pc:sldMk cId="2560408931" sldId="268"/>
        </pc:sldMkLst>
        <pc:spChg chg="add mod">
          <ac:chgData name="casey doody" userId="194e08289438d970" providerId="LiveId" clId="{1C8FA3A6-1966-4966-B98B-223A2A65E7FF}" dt="2026-09-22T20:58:13.361" v="19248" actId="767"/>
          <ac:spMkLst>
            <pc:docMk/>
            <pc:sldMk cId="2560408931" sldId="268"/>
            <ac:spMk id="6" creationId="{D880043F-3D61-A3CA-C52A-3C3F64609FE6}"/>
          </ac:spMkLst>
        </pc:spChg>
        <pc:spChg chg="add mod">
          <ac:chgData name="casey doody" userId="194e08289438d970" providerId="LiveId" clId="{1C8FA3A6-1966-4966-B98B-223A2A65E7FF}" dt="2026-09-22T21:05:09.800" v="19734" actId="20577"/>
          <ac:spMkLst>
            <pc:docMk/>
            <pc:sldMk cId="2560408931" sldId="268"/>
            <ac:spMk id="7" creationId="{E42634CB-9A33-AC85-C99C-5A827963C8E5}"/>
          </ac:spMkLst>
        </pc:spChg>
        <pc:spChg chg="add del mod">
          <ac:chgData name="casey doody" userId="194e08289438d970" providerId="LiveId" clId="{1C8FA3A6-1966-4966-B98B-223A2A65E7FF}" dt="2026-09-23T14:15:18.696" v="20519" actId="478"/>
          <ac:spMkLst>
            <pc:docMk/>
            <pc:sldMk cId="2560408931" sldId="268"/>
            <ac:spMk id="8" creationId="{BB20E83C-C13C-E0C9-6D8D-7C4F2A1F11F7}"/>
          </ac:spMkLst>
        </pc:spChg>
        <pc:picChg chg="add mod">
          <ac:chgData name="casey doody" userId="194e08289438d970" providerId="LiveId" clId="{1C8FA3A6-1966-4966-B98B-223A2A65E7FF}" dt="2026-09-22T21:02:32.261" v="19725" actId="14100"/>
          <ac:picMkLst>
            <pc:docMk/>
            <pc:sldMk cId="2560408931" sldId="268"/>
            <ac:picMk id="5" creationId="{62329230-41AA-74E7-1610-151750B7B1C6}"/>
          </ac:picMkLst>
        </pc:picChg>
      </pc:sldChg>
      <pc:sldChg chg="addSp delSp modSp new del mod">
        <pc:chgData name="casey doody" userId="194e08289438d970" providerId="LiveId" clId="{1C8FA3A6-1966-4966-B98B-223A2A65E7FF}" dt="2026-09-22T18:02:56.512" v="14493" actId="2696"/>
        <pc:sldMkLst>
          <pc:docMk/>
          <pc:sldMk cId="3439536245" sldId="269"/>
        </pc:sldMkLst>
        <pc:spChg chg="add del mod">
          <ac:chgData name="casey doody" userId="194e08289438d970" providerId="LiveId" clId="{1C8FA3A6-1966-4966-B98B-223A2A65E7FF}" dt="2026-09-22T18:01:42.852" v="14483" actId="478"/>
          <ac:spMkLst>
            <pc:docMk/>
            <pc:sldMk cId="3439536245" sldId="269"/>
            <ac:spMk id="5" creationId="{DFC4C73E-32EB-DC07-9750-C9774882AF6F}"/>
          </ac:spMkLst>
        </pc:spChg>
        <pc:spChg chg="add del mod">
          <ac:chgData name="casey doody" userId="194e08289438d970" providerId="LiveId" clId="{1C8FA3A6-1966-4966-B98B-223A2A65E7FF}" dt="2026-09-22T18:01:40.239" v="14480" actId="478"/>
          <ac:spMkLst>
            <pc:docMk/>
            <pc:sldMk cId="3439536245" sldId="269"/>
            <ac:spMk id="9" creationId="{0F9F671A-D407-1040-8999-2E302C1C93FB}"/>
          </ac:spMkLst>
        </pc:spChg>
        <pc:spChg chg="add del mod">
          <ac:chgData name="casey doody" userId="194e08289438d970" providerId="LiveId" clId="{1C8FA3A6-1966-4966-B98B-223A2A65E7FF}" dt="2026-09-22T18:01:40.247" v="14482"/>
          <ac:spMkLst>
            <pc:docMk/>
            <pc:sldMk cId="3439536245" sldId="269"/>
            <ac:spMk id="10" creationId="{039F4C7D-C7EC-230E-A363-1DB5A03AA846}"/>
          </ac:spMkLst>
        </pc:spChg>
      </pc:sldChg>
      <pc:sldChg chg="addSp delSp modSp new del mod">
        <pc:chgData name="casey doody" userId="194e08289438d970" providerId="LiveId" clId="{1C8FA3A6-1966-4966-B98B-223A2A65E7FF}" dt="2026-09-22T15:43:14.432" v="12515" actId="2696"/>
        <pc:sldMkLst>
          <pc:docMk/>
          <pc:sldMk cId="199645748" sldId="270"/>
        </pc:sldMkLst>
        <pc:picChg chg="add del mod">
          <ac:chgData name="casey doody" userId="194e08289438d970" providerId="LiveId" clId="{1C8FA3A6-1966-4966-B98B-223A2A65E7FF}" dt="2026-09-22T15:43:09.204" v="12513" actId="478"/>
          <ac:picMkLst>
            <pc:docMk/>
            <pc:sldMk cId="199645748" sldId="270"/>
            <ac:picMk id="3" creationId="{27DD98C4-63BA-F585-4AA5-F19B70FBF8A2}"/>
          </ac:picMkLst>
        </pc:picChg>
        <pc:picChg chg="add del mod">
          <ac:chgData name="casey doody" userId="194e08289438d970" providerId="LiveId" clId="{1C8FA3A6-1966-4966-B98B-223A2A65E7FF}" dt="2026-09-22T15:43:11.067" v="12514" actId="478"/>
          <ac:picMkLst>
            <pc:docMk/>
            <pc:sldMk cId="199645748" sldId="270"/>
            <ac:picMk id="7" creationId="{46A439EA-4F49-957B-71FD-8A82C74E2B3A}"/>
          </ac:picMkLst>
        </pc:picChg>
      </pc:sldChg>
      <pc:sldChg chg="addSp delSp modSp new mod ord">
        <pc:chgData name="casey doody" userId="194e08289438d970" providerId="LiveId" clId="{1C8FA3A6-1966-4966-B98B-223A2A65E7FF}" dt="2026-09-22T21:06:31.815" v="19736"/>
        <pc:sldMkLst>
          <pc:docMk/>
          <pc:sldMk cId="768940207" sldId="271"/>
        </pc:sldMkLst>
        <pc:picChg chg="add del mod">
          <ac:chgData name="casey doody" userId="194e08289438d970" providerId="LiveId" clId="{1C8FA3A6-1966-4966-B98B-223A2A65E7FF}" dt="2026-09-22T09:34:42.639" v="12143" actId="478"/>
          <ac:picMkLst>
            <pc:docMk/>
            <pc:sldMk cId="768940207" sldId="271"/>
            <ac:picMk id="12" creationId="{39AD1C84-7D82-1C94-A624-D16DBAEE3B84}"/>
          </ac:picMkLst>
        </pc:picChg>
        <pc:picChg chg="add del mod">
          <ac:chgData name="casey doody" userId="194e08289438d970" providerId="LiveId" clId="{1C8FA3A6-1966-4966-B98B-223A2A65E7FF}" dt="2026-09-22T16:14:30.956" v="12578" actId="478"/>
          <ac:picMkLst>
            <pc:docMk/>
            <pc:sldMk cId="768940207" sldId="271"/>
            <ac:picMk id="14" creationId="{D252C48A-5563-A431-5772-FAABDE8E5A79}"/>
          </ac:picMkLst>
        </pc:picChg>
        <pc:picChg chg="add del mod">
          <ac:chgData name="casey doody" userId="194e08289438d970" providerId="LiveId" clId="{1C8FA3A6-1966-4966-B98B-223A2A65E7FF}" dt="2026-09-22T17:12:26.785" v="13907" actId="478"/>
          <ac:picMkLst>
            <pc:docMk/>
            <pc:sldMk cId="768940207" sldId="271"/>
            <ac:picMk id="16" creationId="{5ED7D2A9-ED49-D6DE-D8D1-C4D2810BBAF9}"/>
          </ac:picMkLst>
        </pc:picChg>
        <pc:picChg chg="add mod">
          <ac:chgData name="casey doody" userId="194e08289438d970" providerId="LiveId" clId="{1C8FA3A6-1966-4966-B98B-223A2A65E7FF}" dt="2026-09-22T17:12:58.735" v="13918" actId="1076"/>
          <ac:picMkLst>
            <pc:docMk/>
            <pc:sldMk cId="768940207" sldId="271"/>
            <ac:picMk id="18" creationId="{6BDD7ADB-EDBE-31CF-5FCD-7FC4A13FC3F7}"/>
          </ac:picMkLst>
        </pc:picChg>
      </pc:sldChg>
      <pc:sldChg chg="addSp delSp modSp new mod setBg">
        <pc:chgData name="casey doody" userId="194e08289438d970" providerId="LiveId" clId="{1C8FA3A6-1966-4966-B98B-223A2A65E7FF}" dt="2026-09-22T20:30:58.249" v="18492" actId="1076"/>
        <pc:sldMkLst>
          <pc:docMk/>
          <pc:sldMk cId="2709246303" sldId="272"/>
        </pc:sldMkLst>
        <pc:spChg chg="add mod">
          <ac:chgData name="casey doody" userId="194e08289438d970" providerId="LiveId" clId="{1C8FA3A6-1966-4966-B98B-223A2A65E7FF}" dt="2026-09-22T20:30:58.249" v="18492" actId="1076"/>
          <ac:spMkLst>
            <pc:docMk/>
            <pc:sldMk cId="2709246303" sldId="272"/>
            <ac:spMk id="8" creationId="{817FC0E6-DDB1-1562-C4AB-5204E956414B}"/>
          </ac:spMkLst>
        </pc:spChg>
        <pc:spChg chg="add">
          <ac:chgData name="casey doody" userId="194e08289438d970" providerId="LiveId" clId="{1C8FA3A6-1966-4966-B98B-223A2A65E7FF}" dt="2026-09-22T15:21:45.644" v="12466" actId="26606"/>
          <ac:spMkLst>
            <pc:docMk/>
            <pc:sldMk cId="2709246303" sldId="272"/>
            <ac:spMk id="10" creationId="{32BC26D8-82FB-445E-AA49-62A77D7C1EE0}"/>
          </ac:spMkLst>
        </pc:spChg>
        <pc:spChg chg="add">
          <ac:chgData name="casey doody" userId="194e08289438d970" providerId="LiveId" clId="{1C8FA3A6-1966-4966-B98B-223A2A65E7FF}" dt="2026-09-22T15:21:45.644" v="12466" actId="26606"/>
          <ac:spMkLst>
            <pc:docMk/>
            <pc:sldMk cId="2709246303" sldId="272"/>
            <ac:spMk id="12" creationId="{CB44330D-EA18-4254-AA95-EB49948539B8}"/>
          </ac:spMkLst>
        </pc:spChg>
        <pc:picChg chg="add del mod">
          <ac:chgData name="casey doody" userId="194e08289438d970" providerId="LiveId" clId="{1C8FA3A6-1966-4966-B98B-223A2A65E7FF}" dt="2026-09-22T15:42:27.387" v="12506" actId="21"/>
          <ac:picMkLst>
            <pc:docMk/>
            <pc:sldMk cId="2709246303" sldId="272"/>
            <ac:picMk id="5" creationId="{93BE3775-1233-8E00-5F6B-0E6213C1DFC4}"/>
          </ac:picMkLst>
        </pc:picChg>
        <pc:picChg chg="add mod">
          <ac:chgData name="casey doody" userId="194e08289438d970" providerId="LiveId" clId="{1C8FA3A6-1966-4966-B98B-223A2A65E7FF}" dt="2026-09-22T20:10:04.437" v="17810" actId="1076"/>
          <ac:picMkLst>
            <pc:docMk/>
            <pc:sldMk cId="2709246303" sldId="272"/>
            <ac:picMk id="7" creationId="{3A4C0466-E4DC-0F55-D4F9-109198B29E00}"/>
          </ac:picMkLst>
        </pc:picChg>
      </pc:sldChg>
      <pc:sldChg chg="addSp modSp new del mod">
        <pc:chgData name="casey doody" userId="194e08289438d970" providerId="LiveId" clId="{1C8FA3A6-1966-4966-B98B-223A2A65E7FF}" dt="2026-09-22T16:34:06.941" v="12586" actId="2696"/>
        <pc:sldMkLst>
          <pc:docMk/>
          <pc:sldMk cId="3881827503" sldId="273"/>
        </pc:sldMkLst>
      </pc:sldChg>
      <pc:sldChg chg="addSp delSp modSp new del mod setBg">
        <pc:chgData name="casey doody" userId="194e08289438d970" providerId="LiveId" clId="{1C8FA3A6-1966-4966-B98B-223A2A65E7FF}" dt="2026-09-22T16:33:49.089" v="12584" actId="2696"/>
        <pc:sldMkLst>
          <pc:docMk/>
          <pc:sldMk cId="3957582880" sldId="274"/>
        </pc:sldMkLst>
        <pc:spChg chg="add">
          <ac:chgData name="casey doody" userId="194e08289438d970" providerId="LiveId" clId="{1C8FA3A6-1966-4966-B98B-223A2A65E7FF}" dt="2026-09-22T15:42:53.297" v="12511" actId="26606"/>
          <ac:spMkLst>
            <pc:docMk/>
            <pc:sldMk cId="3957582880" sldId="274"/>
            <ac:spMk id="16" creationId="{A9F529C3-C941-49FD-8C67-82F134F64BDB}"/>
          </ac:spMkLst>
        </pc:spChg>
        <pc:spChg chg="add">
          <ac:chgData name="casey doody" userId="194e08289438d970" providerId="LiveId" clId="{1C8FA3A6-1966-4966-B98B-223A2A65E7FF}" dt="2026-09-22T15:42:53.297" v="12511" actId="26606"/>
          <ac:spMkLst>
            <pc:docMk/>
            <pc:sldMk cId="3957582880" sldId="274"/>
            <ac:spMk id="18" creationId="{20586029-32A0-47E5-9AEC-AE3ABA6B94D0}"/>
          </ac:spMkLst>
        </pc:spChg>
        <pc:grpChg chg="add del mod">
          <ac:chgData name="casey doody" userId="194e08289438d970" providerId="LiveId" clId="{1C8FA3A6-1966-4966-B98B-223A2A65E7FF}" dt="2026-09-22T15:50:47.603" v="12547"/>
          <ac:grpSpMkLst>
            <pc:docMk/>
            <pc:sldMk cId="3957582880" sldId="274"/>
            <ac:grpSpMk id="15" creationId="{ED6113F4-B0F3-B018-F1ED-3E2411F92755}"/>
          </ac:grpSpMkLst>
        </pc:grpChg>
        <pc:grpChg chg="add del mod">
          <ac:chgData name="casey doody" userId="194e08289438d970" providerId="LiveId" clId="{1C8FA3A6-1966-4966-B98B-223A2A65E7FF}" dt="2026-09-22T15:50:47.129" v="12545"/>
          <ac:grpSpMkLst>
            <pc:docMk/>
            <pc:sldMk cId="3957582880" sldId="274"/>
            <ac:grpSpMk id="19" creationId="{D893A1B4-0821-0968-9135-B9B062DF3B19}"/>
          </ac:grpSpMkLst>
        </pc:grpChg>
        <pc:grpChg chg="add del mod">
          <ac:chgData name="casey doody" userId="194e08289438d970" providerId="LiveId" clId="{1C8FA3A6-1966-4966-B98B-223A2A65E7FF}" dt="2026-09-22T15:50:46.270" v="12542"/>
          <ac:grpSpMkLst>
            <pc:docMk/>
            <pc:sldMk cId="3957582880" sldId="274"/>
            <ac:grpSpMk id="23" creationId="{980BCCE6-08B2-8E40-74ED-74108B8261B3}"/>
          </ac:grpSpMkLst>
        </pc:grpChg>
        <pc:grpChg chg="add del mod">
          <ac:chgData name="casey doody" userId="194e08289438d970" providerId="LiveId" clId="{1C8FA3A6-1966-4966-B98B-223A2A65E7FF}" dt="2026-09-22T15:50:45.732" v="12540"/>
          <ac:grpSpMkLst>
            <pc:docMk/>
            <pc:sldMk cId="3957582880" sldId="274"/>
            <ac:grpSpMk id="25" creationId="{EB56288E-9469-FD37-FAC2-69F642316BB0}"/>
          </ac:grpSpMkLst>
        </pc:grpChg>
        <pc:grpChg chg="mod">
          <ac:chgData name="casey doody" userId="194e08289438d970" providerId="LiveId" clId="{1C8FA3A6-1966-4966-B98B-223A2A65E7FF}" dt="2026-09-22T15:50:44.841" v="12537"/>
          <ac:grpSpMkLst>
            <pc:docMk/>
            <pc:sldMk cId="3957582880" sldId="274"/>
            <ac:grpSpMk id="28" creationId="{33234407-FCAD-5D12-C66C-61A46C39F903}"/>
          </ac:grpSpMkLst>
        </pc:grpChg>
        <pc:grpChg chg="del mod">
          <ac:chgData name="casey doody" userId="194e08289438d970" providerId="LiveId" clId="{1C8FA3A6-1966-4966-B98B-223A2A65E7FF}" dt="2026-09-22T15:51:03.087" v="12555"/>
          <ac:grpSpMkLst>
            <pc:docMk/>
            <pc:sldMk cId="3957582880" sldId="274"/>
            <ac:grpSpMk id="33" creationId="{E72E445D-1C3D-C013-F5AF-8065E22B0685}"/>
          </ac:grpSpMkLst>
        </pc:grpChg>
        <pc:grpChg chg="del mod">
          <ac:chgData name="casey doody" userId="194e08289438d970" providerId="LiveId" clId="{1C8FA3A6-1966-4966-B98B-223A2A65E7FF}" dt="2026-09-22T15:51:04.446" v="12557"/>
          <ac:grpSpMkLst>
            <pc:docMk/>
            <pc:sldMk cId="3957582880" sldId="274"/>
            <ac:grpSpMk id="35" creationId="{6B6791AE-2893-E005-1A5D-6524990C05E4}"/>
          </ac:grpSpMkLst>
        </pc:grpChg>
        <pc:grpChg chg="mod">
          <ac:chgData name="casey doody" userId="194e08289438d970" providerId="LiveId" clId="{1C8FA3A6-1966-4966-B98B-223A2A65E7FF}" dt="2026-09-22T15:51:04.446" v="12557"/>
          <ac:grpSpMkLst>
            <pc:docMk/>
            <pc:sldMk cId="3957582880" sldId="274"/>
            <ac:grpSpMk id="37" creationId="{F449622E-0348-AD00-333C-F495C4834968}"/>
          </ac:grpSpMkLst>
        </pc:grpChg>
        <pc:picChg chg="add mod">
          <ac:chgData name="casey doody" userId="194e08289438d970" providerId="LiveId" clId="{1C8FA3A6-1966-4966-B98B-223A2A65E7FF}" dt="2026-09-22T15:42:53.297" v="12511" actId="26606"/>
          <ac:picMkLst>
            <pc:docMk/>
            <pc:sldMk cId="3957582880" sldId="274"/>
            <ac:picMk id="7" creationId="{7F40D07E-52EE-2FAB-F4AB-CDECF2A64726}"/>
          </ac:picMkLst>
        </pc:picChg>
        <pc:picChg chg="add del mod">
          <ac:chgData name="casey doody" userId="194e08289438d970" providerId="LiveId" clId="{1C8FA3A6-1966-4966-B98B-223A2A65E7FF}" dt="2026-09-22T15:21:35.583" v="12462" actId="21"/>
          <ac:picMkLst>
            <pc:docMk/>
            <pc:sldMk cId="3957582880" sldId="274"/>
            <ac:picMk id="9" creationId="{C801E88F-5768-6627-22B5-325A10972868}"/>
          </ac:picMkLst>
        </pc:picChg>
        <pc:picChg chg="add mod">
          <ac:chgData name="casey doody" userId="194e08289438d970" providerId="LiveId" clId="{1C8FA3A6-1966-4966-B98B-223A2A65E7FF}" dt="2026-09-22T15:42:54.154" v="12512" actId="27614"/>
          <ac:picMkLst>
            <pc:docMk/>
            <pc:sldMk cId="3957582880" sldId="274"/>
            <ac:picMk id="11" creationId="{F9175CAC-F7F5-4724-DE28-BC7AAE2D5095}"/>
          </ac:picMkLst>
        </pc:picChg>
        <pc:inkChg chg="add">
          <ac:chgData name="casey doody" userId="194e08289438d970" providerId="LiveId" clId="{1C8FA3A6-1966-4966-B98B-223A2A65E7FF}" dt="2026-09-22T15:49:59.300" v="12522" actId="9405"/>
          <ac:inkMkLst>
            <pc:docMk/>
            <pc:sldMk cId="3957582880" sldId="274"/>
            <ac:inkMk id="12" creationId="{83ABE83C-E408-40EB-A457-DD89B47D360D}"/>
          </ac:inkMkLst>
        </pc:inkChg>
        <pc:inkChg chg="add mod">
          <ac:chgData name="casey doody" userId="194e08289438d970" providerId="LiveId" clId="{1C8FA3A6-1966-4966-B98B-223A2A65E7FF}" dt="2026-09-22T15:50:47.603" v="12547"/>
          <ac:inkMkLst>
            <pc:docMk/>
            <pc:sldMk cId="3957582880" sldId="274"/>
            <ac:inkMk id="13" creationId="{CB79E1C4-7AE3-5A2F-8CE9-219B3FCAEEAA}"/>
          </ac:inkMkLst>
        </pc:inkChg>
        <pc:inkChg chg="add del mod">
          <ac:chgData name="casey doody" userId="194e08289438d970" providerId="LiveId" clId="{1C8FA3A6-1966-4966-B98B-223A2A65E7FF}" dt="2026-09-22T15:50:47.603" v="12547"/>
          <ac:inkMkLst>
            <pc:docMk/>
            <pc:sldMk cId="3957582880" sldId="274"/>
            <ac:inkMk id="14" creationId="{A37599AD-733C-3660-3F1B-386851F0509A}"/>
          </ac:inkMkLst>
        </pc:inkChg>
        <pc:inkChg chg="add del mod">
          <ac:chgData name="casey doody" userId="194e08289438d970" providerId="LiveId" clId="{1C8FA3A6-1966-4966-B98B-223A2A65E7FF}" dt="2026-09-22T15:50:47.129" v="12545"/>
          <ac:inkMkLst>
            <pc:docMk/>
            <pc:sldMk cId="3957582880" sldId="274"/>
            <ac:inkMk id="17" creationId="{53065661-57EC-B913-5DEA-1080A69854B7}"/>
          </ac:inkMkLst>
        </pc:inkChg>
        <pc:inkChg chg="add del mod">
          <ac:chgData name="casey doody" userId="194e08289438d970" providerId="LiveId" clId="{1C8FA3A6-1966-4966-B98B-223A2A65E7FF}" dt="2026-09-22T15:50:46.784" v="12543" actId="9405"/>
          <ac:inkMkLst>
            <pc:docMk/>
            <pc:sldMk cId="3957582880" sldId="274"/>
            <ac:inkMk id="21" creationId="{1803152D-A43E-4265-E3FD-6BD6E42A9BE7}"/>
          </ac:inkMkLst>
        </pc:inkChg>
        <pc:inkChg chg="add del mod">
          <ac:chgData name="casey doody" userId="194e08289438d970" providerId="LiveId" clId="{1C8FA3A6-1966-4966-B98B-223A2A65E7FF}" dt="2026-09-22T15:50:46.270" v="12542"/>
          <ac:inkMkLst>
            <pc:docMk/>
            <pc:sldMk cId="3957582880" sldId="274"/>
            <ac:inkMk id="22" creationId="{805DFA15-0BCA-EAFD-CD4A-E0784868099D}"/>
          </ac:inkMkLst>
        </pc:inkChg>
        <pc:inkChg chg="add del mod">
          <ac:chgData name="casey doody" userId="194e08289438d970" providerId="LiveId" clId="{1C8FA3A6-1966-4966-B98B-223A2A65E7FF}" dt="2026-09-22T15:50:45.732" v="12540"/>
          <ac:inkMkLst>
            <pc:docMk/>
            <pc:sldMk cId="3957582880" sldId="274"/>
            <ac:inkMk id="24" creationId="{3E81F360-AF8D-20A0-E40F-01A3E76C546D}"/>
          </ac:inkMkLst>
        </pc:inkChg>
        <pc:inkChg chg="add del mod">
          <ac:chgData name="casey doody" userId="194e08289438d970" providerId="LiveId" clId="{1C8FA3A6-1966-4966-B98B-223A2A65E7FF}" dt="2026-09-22T15:50:45.398" v="12538" actId="9405"/>
          <ac:inkMkLst>
            <pc:docMk/>
            <pc:sldMk cId="3957582880" sldId="274"/>
            <ac:inkMk id="26" creationId="{B0308D89-9696-1334-FE3D-CCCAA61A0D17}"/>
          </ac:inkMkLst>
        </pc:inkChg>
        <pc:inkChg chg="add del mod">
          <ac:chgData name="casey doody" userId="194e08289438d970" providerId="LiveId" clId="{1C8FA3A6-1966-4966-B98B-223A2A65E7FF}" dt="2026-09-22T15:50:44.841" v="12537"/>
          <ac:inkMkLst>
            <pc:docMk/>
            <pc:sldMk cId="3957582880" sldId="274"/>
            <ac:inkMk id="27" creationId="{F7485122-6413-8A47-BC26-D14D4EE24A7C}"/>
          </ac:inkMkLst>
        </pc:inkChg>
        <pc:inkChg chg="add del">
          <ac:chgData name="casey doody" userId="194e08289438d970" providerId="LiveId" clId="{1C8FA3A6-1966-4966-B98B-223A2A65E7FF}" dt="2026-09-22T15:50:53.088" v="12549"/>
          <ac:inkMkLst>
            <pc:docMk/>
            <pc:sldMk cId="3957582880" sldId="274"/>
            <ac:inkMk id="29" creationId="{63260C65-FF4E-4037-D7D0-2E2C70CAAF87}"/>
          </ac:inkMkLst>
        </pc:inkChg>
        <pc:inkChg chg="add mod">
          <ac:chgData name="casey doody" userId="194e08289438d970" providerId="LiveId" clId="{1C8FA3A6-1966-4966-B98B-223A2A65E7FF}" dt="2026-09-22T15:50:56.281" v="12550"/>
          <ac:inkMkLst>
            <pc:docMk/>
            <pc:sldMk cId="3957582880" sldId="274"/>
            <ac:inkMk id="30" creationId="{C15426B5-5445-54E5-D37F-71C2EFBB85E8}"/>
          </ac:inkMkLst>
        </pc:inkChg>
        <pc:inkChg chg="add mod">
          <ac:chgData name="casey doody" userId="194e08289438d970" providerId="LiveId" clId="{1C8FA3A6-1966-4966-B98B-223A2A65E7FF}" dt="2026-09-22T15:51:04.446" v="12557"/>
          <ac:inkMkLst>
            <pc:docMk/>
            <pc:sldMk cId="3957582880" sldId="274"/>
            <ac:inkMk id="31" creationId="{A55C748D-0A7D-CE59-95DF-5CC77A068077}"/>
          </ac:inkMkLst>
        </pc:inkChg>
        <pc:inkChg chg="add mod">
          <ac:chgData name="casey doody" userId="194e08289438d970" providerId="LiveId" clId="{1C8FA3A6-1966-4966-B98B-223A2A65E7FF}" dt="2026-09-22T15:51:04.446" v="12557"/>
          <ac:inkMkLst>
            <pc:docMk/>
            <pc:sldMk cId="3957582880" sldId="274"/>
            <ac:inkMk id="32" creationId="{4E950BBA-5D75-D629-52AA-8D3A693F2C1F}"/>
          </ac:inkMkLst>
        </pc:inkChg>
        <pc:inkChg chg="add mod">
          <ac:chgData name="casey doody" userId="194e08289438d970" providerId="LiveId" clId="{1C8FA3A6-1966-4966-B98B-223A2A65E7FF}" dt="2026-09-22T15:51:04.446" v="12557"/>
          <ac:inkMkLst>
            <pc:docMk/>
            <pc:sldMk cId="3957582880" sldId="274"/>
            <ac:inkMk id="34" creationId="{0620045D-B3E1-9DA0-1229-D6FFDFCA51C2}"/>
          </ac:inkMkLst>
        </pc:inkChg>
        <pc:inkChg chg="add mod">
          <ac:chgData name="casey doody" userId="194e08289438d970" providerId="LiveId" clId="{1C8FA3A6-1966-4966-B98B-223A2A65E7FF}" dt="2026-09-22T15:51:04.446" v="12557"/>
          <ac:inkMkLst>
            <pc:docMk/>
            <pc:sldMk cId="3957582880" sldId="274"/>
            <ac:inkMk id="36" creationId="{BFB17328-C955-4466-7B06-284209FFAA25}"/>
          </ac:inkMkLst>
        </pc:inkChg>
        <pc:cxnChg chg="add">
          <ac:chgData name="casey doody" userId="194e08289438d970" providerId="LiveId" clId="{1C8FA3A6-1966-4966-B98B-223A2A65E7FF}" dt="2026-09-22T15:42:53.297" v="12511" actId="26606"/>
          <ac:cxnSpMkLst>
            <pc:docMk/>
            <pc:sldMk cId="3957582880" sldId="274"/>
            <ac:cxnSpMk id="20" creationId="{8C730EAB-A532-4295-A302-FB4B90DB9F5E}"/>
          </ac:cxnSpMkLst>
        </pc:cxnChg>
      </pc:sldChg>
      <pc:sldChg chg="addSp delSp modSp new del mod ord">
        <pc:chgData name="casey doody" userId="194e08289438d970" providerId="LiveId" clId="{1C8FA3A6-1966-4966-B98B-223A2A65E7FF}" dt="2026-09-22T09:09:51.899" v="11274" actId="47"/>
        <pc:sldMkLst>
          <pc:docMk/>
          <pc:sldMk cId="1296170793" sldId="275"/>
        </pc:sldMkLst>
      </pc:sldChg>
      <pc:sldChg chg="addSp delSp modSp new mod ord setBg">
        <pc:chgData name="casey doody" userId="194e08289438d970" providerId="LiveId" clId="{1C8FA3A6-1966-4966-B98B-223A2A65E7FF}" dt="2026-09-22T09:31:10.489" v="12142" actId="20577"/>
        <pc:sldMkLst>
          <pc:docMk/>
          <pc:sldMk cId="1675142991" sldId="276"/>
        </pc:sldMkLst>
        <pc:spChg chg="add mod">
          <ac:chgData name="casey doody" userId="194e08289438d970" providerId="LiveId" clId="{1C8FA3A6-1966-4966-B98B-223A2A65E7FF}" dt="2026-09-21T22:33:40.853" v="2819" actId="1076"/>
          <ac:spMkLst>
            <pc:docMk/>
            <pc:sldMk cId="1675142991" sldId="276"/>
            <ac:spMk id="23" creationId="{2E8B402B-EE39-7914-EFA5-09DCB7E0A479}"/>
          </ac:spMkLst>
        </pc:spChg>
        <pc:spChg chg="add">
          <ac:chgData name="casey doody" userId="194e08289438d970" providerId="LiveId" clId="{1C8FA3A6-1966-4966-B98B-223A2A65E7FF}" dt="2026-09-21T22:02:17.812" v="630" actId="26606"/>
          <ac:spMkLst>
            <pc:docMk/>
            <pc:sldMk cId="1675142991" sldId="276"/>
            <ac:spMk id="27" creationId="{42A4FC2C-047E-45A5-965D-8E1E3BF09BC6}"/>
          </ac:spMkLst>
        </pc:spChg>
        <pc:spChg chg="add mod">
          <ac:chgData name="casey doody" userId="194e08289438d970" providerId="LiveId" clId="{1C8FA3A6-1966-4966-B98B-223A2A65E7FF}" dt="2026-09-21T22:33:55.425" v="2821" actId="1076"/>
          <ac:spMkLst>
            <pc:docMk/>
            <pc:sldMk cId="1675142991" sldId="276"/>
            <ac:spMk id="28" creationId="{75B63531-ABDB-C095-FC36-35DAC2151D8A}"/>
          </ac:spMkLst>
        </pc:spChg>
        <pc:spChg chg="add mod">
          <ac:chgData name="casey doody" userId="194e08289438d970" providerId="LiveId" clId="{1C8FA3A6-1966-4966-B98B-223A2A65E7FF}" dt="2026-09-21T22:36:37.627" v="2877" actId="6549"/>
          <ac:spMkLst>
            <pc:docMk/>
            <pc:sldMk cId="1675142991" sldId="276"/>
            <ac:spMk id="34" creationId="{C5264683-8603-67A6-26B5-5A99389DBCDB}"/>
          </ac:spMkLst>
        </pc:spChg>
        <pc:spChg chg="add mod">
          <ac:chgData name="casey doody" userId="194e08289438d970" providerId="LiveId" clId="{1C8FA3A6-1966-4966-B98B-223A2A65E7FF}" dt="2026-09-22T09:24:15.462" v="11304" actId="1076"/>
          <ac:spMkLst>
            <pc:docMk/>
            <pc:sldMk cId="1675142991" sldId="276"/>
            <ac:spMk id="38" creationId="{C900CDA2-5FC8-3B67-B13B-13A1BF56A128}"/>
          </ac:spMkLst>
        </pc:spChg>
        <pc:spChg chg="add del mod">
          <ac:chgData name="casey doody" userId="194e08289438d970" providerId="LiveId" clId="{1C8FA3A6-1966-4966-B98B-223A2A65E7FF}" dt="2026-09-22T09:23:59.592" v="11300" actId="478"/>
          <ac:spMkLst>
            <pc:docMk/>
            <pc:sldMk cId="1675142991" sldId="276"/>
            <ac:spMk id="40" creationId="{D2EB1D93-9CAB-42FC-BF4F-53EE1DA45834}"/>
          </ac:spMkLst>
        </pc:spChg>
        <pc:spChg chg="add del mod">
          <ac:chgData name="casey doody" userId="194e08289438d970" providerId="LiveId" clId="{1C8FA3A6-1966-4966-B98B-223A2A65E7FF}" dt="2026-09-22T09:23:47.283" v="11296" actId="478"/>
          <ac:spMkLst>
            <pc:docMk/>
            <pc:sldMk cId="1675142991" sldId="276"/>
            <ac:spMk id="42" creationId="{773DC33A-6F67-5E2C-8EEE-BB8B2628D20D}"/>
          </ac:spMkLst>
        </pc:spChg>
        <pc:spChg chg="add mod">
          <ac:chgData name="casey doody" userId="194e08289438d970" providerId="LiveId" clId="{1C8FA3A6-1966-4966-B98B-223A2A65E7FF}" dt="2026-09-21T22:35:27.602" v="2863" actId="122"/>
          <ac:spMkLst>
            <pc:docMk/>
            <pc:sldMk cId="1675142991" sldId="276"/>
            <ac:spMk id="43" creationId="{007C255F-E189-C26E-4DDB-84A5A806D641}"/>
          </ac:spMkLst>
        </pc:spChg>
        <pc:spChg chg="add mod">
          <ac:chgData name="casey doody" userId="194e08289438d970" providerId="LiveId" clId="{1C8FA3A6-1966-4966-B98B-223A2A65E7FF}" dt="2026-09-22T09:31:10.489" v="12142" actId="20577"/>
          <ac:spMkLst>
            <pc:docMk/>
            <pc:sldMk cId="1675142991" sldId="276"/>
            <ac:spMk id="45" creationId="{83CC3DB4-C7A2-D546-3009-C7193C3CCEE1}"/>
          </ac:spMkLst>
        </pc:spChg>
        <pc:picChg chg="add del mod">
          <ac:chgData name="casey doody" userId="194e08289438d970" providerId="LiveId" clId="{1C8FA3A6-1966-4966-B98B-223A2A65E7FF}" dt="2026-09-22T09:24:14.117" v="11303" actId="1076"/>
          <ac:picMkLst>
            <pc:docMk/>
            <pc:sldMk cId="1675142991" sldId="276"/>
            <ac:picMk id="22" creationId="{3190A90A-2ABC-39EE-1BB2-DF3A3FF091FB}"/>
          </ac:picMkLst>
        </pc:picChg>
      </pc:sldChg>
      <pc:sldChg chg="addSp delSp modSp new del mod ord">
        <pc:chgData name="casey doody" userId="194e08289438d970" providerId="LiveId" clId="{1C8FA3A6-1966-4966-B98B-223A2A65E7FF}" dt="2026-09-22T20:33:41.239" v="18496" actId="2696"/>
        <pc:sldMkLst>
          <pc:docMk/>
          <pc:sldMk cId="1733665981" sldId="277"/>
        </pc:sldMkLst>
        <pc:picChg chg="add del mod">
          <ac:chgData name="casey doody" userId="194e08289438d970" providerId="LiveId" clId="{1C8FA3A6-1966-4966-B98B-223A2A65E7FF}" dt="2026-09-22T17:16:07.848" v="13928" actId="21"/>
          <ac:picMkLst>
            <pc:docMk/>
            <pc:sldMk cId="1733665981" sldId="277"/>
            <ac:picMk id="3" creationId="{9074DB7B-6CB1-CA1C-20B7-5D1E60B122CA}"/>
          </ac:picMkLst>
        </pc:picChg>
      </pc:sldChg>
      <pc:sldChg chg="addSp delSp modSp new mod ord">
        <pc:chgData name="casey doody" userId="194e08289438d970" providerId="LiveId" clId="{1C8FA3A6-1966-4966-B98B-223A2A65E7FF}" dt="2026-09-22T17:12:33.139" v="13909" actId="22"/>
        <pc:sldMkLst>
          <pc:docMk/>
          <pc:sldMk cId="640753853" sldId="278"/>
        </pc:sldMkLst>
        <pc:picChg chg="add mod">
          <ac:chgData name="casey doody" userId="194e08289438d970" providerId="LiveId" clId="{1C8FA3A6-1966-4966-B98B-223A2A65E7FF}" dt="2026-09-21T21:55:31.168" v="616" actId="1076"/>
          <ac:picMkLst>
            <pc:docMk/>
            <pc:sldMk cId="640753853" sldId="278"/>
            <ac:picMk id="13" creationId="{58AC3F65-226F-6DA2-BC42-E2E2F3FCF946}"/>
          </ac:picMkLst>
        </pc:picChg>
        <pc:picChg chg="add mod">
          <ac:chgData name="casey doody" userId="194e08289438d970" providerId="LiveId" clId="{1C8FA3A6-1966-4966-B98B-223A2A65E7FF}" dt="2026-09-21T21:55:36.782" v="617" actId="1076"/>
          <ac:picMkLst>
            <pc:docMk/>
            <pc:sldMk cId="640753853" sldId="278"/>
            <ac:picMk id="15" creationId="{9D37DAA4-A304-3E9A-B6A1-1EAE0AA6CD9B}"/>
          </ac:picMkLst>
        </pc:picChg>
        <pc:picChg chg="add mod">
          <ac:chgData name="casey doody" userId="194e08289438d970" providerId="LiveId" clId="{1C8FA3A6-1966-4966-B98B-223A2A65E7FF}" dt="2026-09-21T22:00:47.972" v="626" actId="1076"/>
          <ac:picMkLst>
            <pc:docMk/>
            <pc:sldMk cId="640753853" sldId="278"/>
            <ac:picMk id="17" creationId="{BCAED591-24BB-A618-4428-4F2B4508F89C}"/>
          </ac:picMkLst>
        </pc:picChg>
        <pc:picChg chg="add mod">
          <ac:chgData name="casey doody" userId="194e08289438d970" providerId="LiveId" clId="{1C8FA3A6-1966-4966-B98B-223A2A65E7FF}" dt="2026-09-21T22:58:03.191" v="3068" actId="1076"/>
          <ac:picMkLst>
            <pc:docMk/>
            <pc:sldMk cId="640753853" sldId="278"/>
            <ac:picMk id="19" creationId="{AEA0C3A6-348B-C62A-D497-72CEF3ACEEC2}"/>
          </ac:picMkLst>
        </pc:picChg>
        <pc:picChg chg="add del">
          <ac:chgData name="casey doody" userId="194e08289438d970" providerId="LiveId" clId="{1C8FA3A6-1966-4966-B98B-223A2A65E7FF}" dt="2026-09-22T17:12:33.139" v="13909" actId="22"/>
          <ac:picMkLst>
            <pc:docMk/>
            <pc:sldMk cId="640753853" sldId="278"/>
            <ac:picMk id="23" creationId="{05C654D3-0026-BA8B-9928-803B2B991E3D}"/>
          </ac:picMkLst>
        </pc:picChg>
      </pc:sldChg>
      <pc:sldChg chg="addSp delSp modSp new mod ord setBg">
        <pc:chgData name="casey doody" userId="194e08289438d970" providerId="LiveId" clId="{1C8FA3A6-1966-4966-B98B-223A2A65E7FF}" dt="2026-09-22T10:48:12.249" v="12227" actId="26606"/>
        <pc:sldMkLst>
          <pc:docMk/>
          <pc:sldMk cId="3404199464" sldId="279"/>
        </pc:sldMkLst>
        <pc:spChg chg="add mod">
          <ac:chgData name="casey doody" userId="194e08289438d970" providerId="LiveId" clId="{1C8FA3A6-1966-4966-B98B-223A2A65E7FF}" dt="2026-09-22T10:48:12.249" v="12227" actId="26606"/>
          <ac:spMkLst>
            <pc:docMk/>
            <pc:sldMk cId="3404199464" sldId="279"/>
            <ac:spMk id="2" creationId="{69576ED6-251A-DC57-5BB5-774341F657EA}"/>
          </ac:spMkLst>
        </pc:spChg>
        <pc:spChg chg="add mod">
          <ac:chgData name="casey doody" userId="194e08289438d970" providerId="LiveId" clId="{1C8FA3A6-1966-4966-B98B-223A2A65E7FF}" dt="2026-09-22T10:48:12.249" v="12227" actId="26606"/>
          <ac:spMkLst>
            <pc:docMk/>
            <pc:sldMk cId="3404199464" sldId="279"/>
            <ac:spMk id="4" creationId="{4057E18C-25A1-57A2-6035-9BA755172650}"/>
          </ac:spMkLst>
        </pc:spChg>
        <pc:spChg chg="add">
          <ac:chgData name="casey doody" userId="194e08289438d970" providerId="LiveId" clId="{1C8FA3A6-1966-4966-B98B-223A2A65E7FF}" dt="2026-09-22T10:48:12.249" v="12227" actId="26606"/>
          <ac:spMkLst>
            <pc:docMk/>
            <pc:sldMk cId="3404199464" sldId="279"/>
            <ac:spMk id="9" creationId="{DEE2AD96-B495-4E06-9291-B71706F728CB}"/>
          </ac:spMkLst>
        </pc:spChg>
        <pc:spChg chg="add">
          <ac:chgData name="casey doody" userId="194e08289438d970" providerId="LiveId" clId="{1C8FA3A6-1966-4966-B98B-223A2A65E7FF}" dt="2026-09-22T10:48:12.249" v="12227" actId="26606"/>
          <ac:spMkLst>
            <pc:docMk/>
            <pc:sldMk cId="3404199464" sldId="279"/>
            <ac:spMk id="11" creationId="{53CF6D67-C5A8-4ADD-9E8E-1E38CA1D3166}"/>
          </ac:spMkLst>
        </pc:spChg>
        <pc:spChg chg="add">
          <ac:chgData name="casey doody" userId="194e08289438d970" providerId="LiveId" clId="{1C8FA3A6-1966-4966-B98B-223A2A65E7FF}" dt="2026-09-22T10:48:12.249" v="12227" actId="26606"/>
          <ac:spMkLst>
            <pc:docMk/>
            <pc:sldMk cId="3404199464" sldId="279"/>
            <ac:spMk id="13" creationId="{86909FA0-B515-4681-B7A8-FA281D133B94}"/>
          </ac:spMkLst>
        </pc:spChg>
        <pc:spChg chg="add">
          <ac:chgData name="casey doody" userId="194e08289438d970" providerId="LiveId" clId="{1C8FA3A6-1966-4966-B98B-223A2A65E7FF}" dt="2026-09-22T10:48:12.249" v="12227" actId="26606"/>
          <ac:spMkLst>
            <pc:docMk/>
            <pc:sldMk cId="3404199464" sldId="279"/>
            <ac:spMk id="15" creationId="{21C9FE86-FCC3-4A31-AA1C-C882262B7FE7}"/>
          </ac:spMkLst>
        </pc:spChg>
        <pc:spChg chg="add">
          <ac:chgData name="casey doody" userId="194e08289438d970" providerId="LiveId" clId="{1C8FA3A6-1966-4966-B98B-223A2A65E7FF}" dt="2026-09-22T10:48:12.249" v="12227" actId="26606"/>
          <ac:spMkLst>
            <pc:docMk/>
            <pc:sldMk cId="3404199464" sldId="279"/>
            <ac:spMk id="17" creationId="{7D96243B-ECED-4B71-8E06-AE9A285EAD20}"/>
          </ac:spMkLst>
        </pc:spChg>
        <pc:spChg chg="add">
          <ac:chgData name="casey doody" userId="194e08289438d970" providerId="LiveId" clId="{1C8FA3A6-1966-4966-B98B-223A2A65E7FF}" dt="2026-09-22T10:48:12.249" v="12227" actId="26606"/>
          <ac:spMkLst>
            <pc:docMk/>
            <pc:sldMk cId="3404199464" sldId="279"/>
            <ac:spMk id="19" creationId="{A09989E4-EFDC-4A90-A633-E0525FB4139E}"/>
          </ac:spMkLst>
        </pc:spChg>
      </pc:sldChg>
      <pc:sldChg chg="addSp modSp new mod setBg">
        <pc:chgData name="casey doody" userId="194e08289438d970" providerId="LiveId" clId="{1C8FA3A6-1966-4966-B98B-223A2A65E7FF}" dt="2026-09-22T10:48:21.758" v="12228" actId="26606"/>
        <pc:sldMkLst>
          <pc:docMk/>
          <pc:sldMk cId="1572873899" sldId="280"/>
        </pc:sldMkLst>
        <pc:spChg chg="add mod">
          <ac:chgData name="casey doody" userId="194e08289438d970" providerId="LiveId" clId="{1C8FA3A6-1966-4966-B98B-223A2A65E7FF}" dt="2026-09-22T10:48:21.758" v="12228" actId="26606"/>
          <ac:spMkLst>
            <pc:docMk/>
            <pc:sldMk cId="1572873899" sldId="280"/>
            <ac:spMk id="2" creationId="{DF16D9FD-A7B3-2447-4EFC-58797BDD545E}"/>
          </ac:spMkLst>
        </pc:spChg>
        <pc:spChg chg="add mod">
          <ac:chgData name="casey doody" userId="194e08289438d970" providerId="LiveId" clId="{1C8FA3A6-1966-4966-B98B-223A2A65E7FF}" dt="2026-09-22T10:48:21.758" v="12228" actId="26606"/>
          <ac:spMkLst>
            <pc:docMk/>
            <pc:sldMk cId="1572873899" sldId="280"/>
            <ac:spMk id="3" creationId="{776F7E6D-BE98-5455-E65D-5D2238AA1E8C}"/>
          </ac:spMkLst>
        </pc:spChg>
        <pc:spChg chg="add">
          <ac:chgData name="casey doody" userId="194e08289438d970" providerId="LiveId" clId="{1C8FA3A6-1966-4966-B98B-223A2A65E7FF}" dt="2026-09-22T10:48:21.758" v="12228" actId="26606"/>
          <ac:spMkLst>
            <pc:docMk/>
            <pc:sldMk cId="1572873899" sldId="280"/>
            <ac:spMk id="8" creationId="{DEE2AD96-B495-4E06-9291-B71706F728CB}"/>
          </ac:spMkLst>
        </pc:spChg>
        <pc:spChg chg="add">
          <ac:chgData name="casey doody" userId="194e08289438d970" providerId="LiveId" clId="{1C8FA3A6-1966-4966-B98B-223A2A65E7FF}" dt="2026-09-22T10:48:21.758" v="12228" actId="26606"/>
          <ac:spMkLst>
            <pc:docMk/>
            <pc:sldMk cId="1572873899" sldId="280"/>
            <ac:spMk id="10" creationId="{53CF6D67-C5A8-4ADD-9E8E-1E38CA1D3166}"/>
          </ac:spMkLst>
        </pc:spChg>
        <pc:spChg chg="add">
          <ac:chgData name="casey doody" userId="194e08289438d970" providerId="LiveId" clId="{1C8FA3A6-1966-4966-B98B-223A2A65E7FF}" dt="2026-09-22T10:48:21.758" v="12228" actId="26606"/>
          <ac:spMkLst>
            <pc:docMk/>
            <pc:sldMk cId="1572873899" sldId="280"/>
            <ac:spMk id="12" creationId="{86909FA0-B515-4681-B7A8-FA281D133B94}"/>
          </ac:spMkLst>
        </pc:spChg>
        <pc:spChg chg="add">
          <ac:chgData name="casey doody" userId="194e08289438d970" providerId="LiveId" clId="{1C8FA3A6-1966-4966-B98B-223A2A65E7FF}" dt="2026-09-22T10:48:21.758" v="12228" actId="26606"/>
          <ac:spMkLst>
            <pc:docMk/>
            <pc:sldMk cId="1572873899" sldId="280"/>
            <ac:spMk id="14" creationId="{21C9FE86-FCC3-4A31-AA1C-C882262B7FE7}"/>
          </ac:spMkLst>
        </pc:spChg>
        <pc:spChg chg="add">
          <ac:chgData name="casey doody" userId="194e08289438d970" providerId="LiveId" clId="{1C8FA3A6-1966-4966-B98B-223A2A65E7FF}" dt="2026-09-22T10:48:21.758" v="12228" actId="26606"/>
          <ac:spMkLst>
            <pc:docMk/>
            <pc:sldMk cId="1572873899" sldId="280"/>
            <ac:spMk id="16" creationId="{7D96243B-ECED-4B71-8E06-AE9A285EAD20}"/>
          </ac:spMkLst>
        </pc:spChg>
        <pc:spChg chg="add">
          <ac:chgData name="casey doody" userId="194e08289438d970" providerId="LiveId" clId="{1C8FA3A6-1966-4966-B98B-223A2A65E7FF}" dt="2026-09-22T10:48:21.758" v="12228" actId="26606"/>
          <ac:spMkLst>
            <pc:docMk/>
            <pc:sldMk cId="1572873899" sldId="280"/>
            <ac:spMk id="18" creationId="{A09989E4-EFDC-4A90-A633-E0525FB4139E}"/>
          </ac:spMkLst>
        </pc:spChg>
      </pc:sldChg>
      <pc:sldChg chg="addSp delSp modSp new mod">
        <pc:chgData name="casey doody" userId="194e08289438d970" providerId="LiveId" clId="{1C8FA3A6-1966-4966-B98B-223A2A65E7FF}" dt="2026-09-22T17:16:00.584" v="13927" actId="22"/>
        <pc:sldMkLst>
          <pc:docMk/>
          <pc:sldMk cId="1862984165" sldId="281"/>
        </pc:sldMkLst>
        <pc:spChg chg="add mod">
          <ac:chgData name="casey doody" userId="194e08289438d970" providerId="LiveId" clId="{1C8FA3A6-1966-4966-B98B-223A2A65E7FF}" dt="2026-09-22T10:46:52.110" v="12225" actId="1076"/>
          <ac:spMkLst>
            <pc:docMk/>
            <pc:sldMk cId="1862984165" sldId="281"/>
            <ac:spMk id="2" creationId="{59BC1A38-60E5-7939-83C2-A9E15AC07D3E}"/>
          </ac:spMkLst>
        </pc:spChg>
        <pc:spChg chg="add mod">
          <ac:chgData name="casey doody" userId="194e08289438d970" providerId="LiveId" clId="{1C8FA3A6-1966-4966-B98B-223A2A65E7FF}" dt="2026-09-22T00:07:36.618" v="7139" actId="767"/>
          <ac:spMkLst>
            <pc:docMk/>
            <pc:sldMk cId="1862984165" sldId="281"/>
            <ac:spMk id="10" creationId="{9A8475B8-CC16-32DB-5EA7-36412CCFAAD5}"/>
          </ac:spMkLst>
        </pc:spChg>
        <pc:spChg chg="add del mod">
          <ac:chgData name="casey doody" userId="194e08289438d970" providerId="LiveId" clId="{1C8FA3A6-1966-4966-B98B-223A2A65E7FF}" dt="2026-09-22T10:43:08.334" v="12210" actId="21"/>
          <ac:spMkLst>
            <pc:docMk/>
            <pc:sldMk cId="1862984165" sldId="281"/>
            <ac:spMk id="11" creationId="{B7E668BF-394A-7F44-3F77-DD1108BC8E93}"/>
          </ac:spMkLst>
        </pc:spChg>
        <pc:picChg chg="add mod ord">
          <ac:chgData name="casey doody" userId="194e08289438d970" providerId="LiveId" clId="{1C8FA3A6-1966-4966-B98B-223A2A65E7FF}" dt="2026-09-22T10:46:45.748" v="12224" actId="1076"/>
          <ac:picMkLst>
            <pc:docMk/>
            <pc:sldMk cId="1862984165" sldId="281"/>
            <ac:picMk id="5" creationId="{1ED345EF-9DCF-8261-CE87-DB72C0028A2B}"/>
          </ac:picMkLst>
        </pc:picChg>
        <pc:picChg chg="add del mod">
          <ac:chgData name="casey doody" userId="194e08289438d970" providerId="LiveId" clId="{1C8FA3A6-1966-4966-B98B-223A2A65E7FF}" dt="2026-09-22T10:42:09.610" v="12194" actId="21"/>
          <ac:picMkLst>
            <pc:docMk/>
            <pc:sldMk cId="1862984165" sldId="281"/>
            <ac:picMk id="7" creationId="{7C132959-CA73-CDD5-A85E-B7F4B9A82F30}"/>
          </ac:picMkLst>
        </pc:picChg>
        <pc:picChg chg="add del mod">
          <ac:chgData name="casey doody" userId="194e08289438d970" providerId="LiveId" clId="{1C8FA3A6-1966-4966-B98B-223A2A65E7FF}" dt="2026-09-22T10:41:43.668" v="12185" actId="21"/>
          <ac:picMkLst>
            <pc:docMk/>
            <pc:sldMk cId="1862984165" sldId="281"/>
            <ac:picMk id="9" creationId="{3BFACD6A-7AB8-0BA0-8310-DADA070430EB}"/>
          </ac:picMkLst>
        </pc:picChg>
        <pc:picChg chg="add del mod">
          <ac:chgData name="casey doody" userId="194e08289438d970" providerId="LiveId" clId="{1C8FA3A6-1966-4966-B98B-223A2A65E7FF}" dt="2026-09-22T17:16:00.584" v="13927" actId="22"/>
          <ac:picMkLst>
            <pc:docMk/>
            <pc:sldMk cId="1862984165" sldId="281"/>
            <ac:picMk id="13" creationId="{3F0A1DE6-48EE-42F4-2695-EB2DEDB7B87C}"/>
          </ac:picMkLst>
        </pc:picChg>
      </pc:sldChg>
      <pc:sldChg chg="addSp modSp new mod">
        <pc:chgData name="casey doody" userId="194e08289438d970" providerId="LiveId" clId="{1C8FA3A6-1966-4966-B98B-223A2A65E7FF}" dt="2026-09-22T00:35:47.294" v="7193" actId="27614"/>
        <pc:sldMkLst>
          <pc:docMk/>
          <pc:sldMk cId="1825097887" sldId="282"/>
        </pc:sldMkLst>
        <pc:picChg chg="add mod">
          <ac:chgData name="casey doody" userId="194e08289438d970" providerId="LiveId" clId="{1C8FA3A6-1966-4966-B98B-223A2A65E7FF}" dt="2026-09-22T00:35:47.294" v="7193" actId="27614"/>
          <ac:picMkLst>
            <pc:docMk/>
            <pc:sldMk cId="1825097887" sldId="282"/>
            <ac:picMk id="3" creationId="{CF01D17E-6242-4F74-A083-FAA6D4769239}"/>
          </ac:picMkLst>
        </pc:picChg>
      </pc:sldChg>
      <pc:sldChg chg="addSp delSp modSp new mod">
        <pc:chgData name="casey doody" userId="194e08289438d970" providerId="LiveId" clId="{1C8FA3A6-1966-4966-B98B-223A2A65E7FF}" dt="2026-09-22T09:39:20.754" v="12152" actId="114"/>
        <pc:sldMkLst>
          <pc:docMk/>
          <pc:sldMk cId="3474617608" sldId="283"/>
        </pc:sldMkLst>
        <pc:spChg chg="add del mod">
          <ac:chgData name="casey doody" userId="194e08289438d970" providerId="LiveId" clId="{1C8FA3A6-1966-4966-B98B-223A2A65E7FF}" dt="2026-09-22T00:41:26.632" v="7211" actId="478"/>
          <ac:spMkLst>
            <pc:docMk/>
            <pc:sldMk cId="3474617608" sldId="283"/>
            <ac:spMk id="4" creationId="{B444B6D0-3F82-8E28-1812-ADA4274DFF54}"/>
          </ac:spMkLst>
        </pc:spChg>
        <pc:spChg chg="add del mod">
          <ac:chgData name="casey doody" userId="194e08289438d970" providerId="LiveId" clId="{1C8FA3A6-1966-4966-B98B-223A2A65E7FF}" dt="2026-09-22T00:42:32.170" v="7218"/>
          <ac:spMkLst>
            <pc:docMk/>
            <pc:sldMk cId="3474617608" sldId="283"/>
            <ac:spMk id="5" creationId="{6E4B7B82-E82C-493F-A96F-57262FAEFA82}"/>
          </ac:spMkLst>
        </pc:spChg>
        <pc:spChg chg="add del mod">
          <ac:chgData name="casey doody" userId="194e08289438d970" providerId="LiveId" clId="{1C8FA3A6-1966-4966-B98B-223A2A65E7FF}" dt="2026-09-22T00:43:24.108" v="7221"/>
          <ac:spMkLst>
            <pc:docMk/>
            <pc:sldMk cId="3474617608" sldId="283"/>
            <ac:spMk id="6" creationId="{870F0ADD-004C-0324-EA39-85F4548F4578}"/>
          </ac:spMkLst>
        </pc:spChg>
        <pc:spChg chg="add mod">
          <ac:chgData name="casey doody" userId="194e08289438d970" providerId="LiveId" clId="{1C8FA3A6-1966-4966-B98B-223A2A65E7FF}" dt="2026-09-22T09:39:20.754" v="12152" actId="114"/>
          <ac:spMkLst>
            <pc:docMk/>
            <pc:sldMk cId="3474617608" sldId="283"/>
            <ac:spMk id="7" creationId="{F44DFBE1-E403-6353-0F2D-AF4DE48B2867}"/>
          </ac:spMkLst>
        </pc:spChg>
        <pc:picChg chg="add mod">
          <ac:chgData name="casey doody" userId="194e08289438d970" providerId="LiveId" clId="{1C8FA3A6-1966-4966-B98B-223A2A65E7FF}" dt="2026-09-22T00:40:46.028" v="7209" actId="1076"/>
          <ac:picMkLst>
            <pc:docMk/>
            <pc:sldMk cId="3474617608" sldId="283"/>
            <ac:picMk id="3" creationId="{E991D423-CE8D-1CD3-6FDA-9CA7B51B2A7A}"/>
          </ac:picMkLst>
        </pc:picChg>
      </pc:sldChg>
      <pc:sldChg chg="addSp delSp modSp new mod">
        <pc:chgData name="casey doody" userId="194e08289438d970" providerId="LiveId" clId="{1C8FA3A6-1966-4966-B98B-223A2A65E7FF}" dt="2026-09-22T09:40:11.827" v="12156" actId="22"/>
        <pc:sldMkLst>
          <pc:docMk/>
          <pc:sldMk cId="3246211769" sldId="284"/>
        </pc:sldMkLst>
        <pc:spChg chg="add">
          <ac:chgData name="casey doody" userId="194e08289438d970" providerId="LiveId" clId="{1C8FA3A6-1966-4966-B98B-223A2A65E7FF}" dt="2026-09-22T09:40:11.827" v="12156" actId="22"/>
          <ac:spMkLst>
            <pc:docMk/>
            <pc:sldMk cId="3246211769" sldId="284"/>
            <ac:spMk id="9" creationId="{494F65F2-ECCA-54B6-634B-0EC31D55E1DA}"/>
          </ac:spMkLst>
        </pc:spChg>
        <pc:picChg chg="add mod">
          <ac:chgData name="casey doody" userId="194e08289438d970" providerId="LiveId" clId="{1C8FA3A6-1966-4966-B98B-223A2A65E7FF}" dt="2026-09-22T00:48:57.093" v="7231" actId="14100"/>
          <ac:picMkLst>
            <pc:docMk/>
            <pc:sldMk cId="3246211769" sldId="284"/>
            <ac:picMk id="3" creationId="{D3B6A0B1-A55E-D9E4-C6A1-4BBBE7330791}"/>
          </ac:picMkLst>
        </pc:picChg>
        <pc:picChg chg="add del mod">
          <ac:chgData name="casey doody" userId="194e08289438d970" providerId="LiveId" clId="{1C8FA3A6-1966-4966-B98B-223A2A65E7FF}" dt="2026-09-22T09:39:56.190" v="12153" actId="478"/>
          <ac:picMkLst>
            <pc:docMk/>
            <pc:sldMk cId="3246211769" sldId="284"/>
            <ac:picMk id="5" creationId="{D16064B3-0CA9-3AED-4896-C5716D042D34}"/>
          </ac:picMkLst>
        </pc:picChg>
        <pc:picChg chg="add del">
          <ac:chgData name="casey doody" userId="194e08289438d970" providerId="LiveId" clId="{1C8FA3A6-1966-4966-B98B-223A2A65E7FF}" dt="2026-09-22T09:40:08.984" v="12155" actId="22"/>
          <ac:picMkLst>
            <pc:docMk/>
            <pc:sldMk cId="3246211769" sldId="284"/>
            <ac:picMk id="7" creationId="{CFBC7033-0D8A-10C0-3C41-0A8482EBF3EC}"/>
          </ac:picMkLst>
        </pc:picChg>
      </pc:sldChg>
      <pc:sldChg chg="addSp delSp modSp new mod">
        <pc:chgData name="casey doody" userId="194e08289438d970" providerId="LiveId" clId="{1C8FA3A6-1966-4966-B98B-223A2A65E7FF}" dt="2026-09-23T14:10:21.500" v="20320" actId="20577"/>
        <pc:sldMkLst>
          <pc:docMk/>
          <pc:sldMk cId="720065068" sldId="285"/>
        </pc:sldMkLst>
        <pc:spChg chg="add del mod">
          <ac:chgData name="casey doody" userId="194e08289438d970" providerId="LiveId" clId="{1C8FA3A6-1966-4966-B98B-223A2A65E7FF}" dt="2026-09-22T01:10:43.595" v="7390"/>
          <ac:spMkLst>
            <pc:docMk/>
            <pc:sldMk cId="720065068" sldId="285"/>
            <ac:spMk id="10" creationId="{4645621E-70A9-831C-5F5F-912E2891D1EC}"/>
          </ac:spMkLst>
        </pc:spChg>
        <pc:spChg chg="add mod">
          <ac:chgData name="casey doody" userId="194e08289438d970" providerId="LiveId" clId="{1C8FA3A6-1966-4966-B98B-223A2A65E7FF}" dt="2026-09-23T14:10:21.500" v="20320" actId="20577"/>
          <ac:spMkLst>
            <pc:docMk/>
            <pc:sldMk cId="720065068" sldId="285"/>
            <ac:spMk id="19" creationId="{E39456E3-3548-67D1-225D-C19CEF3B3972}"/>
          </ac:spMkLst>
        </pc:spChg>
        <pc:spChg chg="add mod">
          <ac:chgData name="casey doody" userId="194e08289438d970" providerId="LiveId" clId="{1C8FA3A6-1966-4966-B98B-223A2A65E7FF}" dt="2026-09-22T01:27:43.573" v="8126" actId="1076"/>
          <ac:spMkLst>
            <pc:docMk/>
            <pc:sldMk cId="720065068" sldId="285"/>
            <ac:spMk id="20" creationId="{6CFB24E7-6127-35B2-0FD3-3CF8A63EA075}"/>
          </ac:spMkLst>
        </pc:spChg>
        <pc:spChg chg="add del mod">
          <ac:chgData name="casey doody" userId="194e08289438d970" providerId="LiveId" clId="{1C8FA3A6-1966-4966-B98B-223A2A65E7FF}" dt="2026-09-22T01:22:07.327" v="8004"/>
          <ac:spMkLst>
            <pc:docMk/>
            <pc:sldMk cId="720065068" sldId="285"/>
            <ac:spMk id="21" creationId="{B94C30F4-A25F-2B25-FD5A-D43D1DFD2A2E}"/>
          </ac:spMkLst>
        </pc:spChg>
        <pc:spChg chg="add del mod">
          <ac:chgData name="casey doody" userId="194e08289438d970" providerId="LiveId" clId="{1C8FA3A6-1966-4966-B98B-223A2A65E7FF}" dt="2026-09-22T01:22:29.515" v="8007" actId="478"/>
          <ac:spMkLst>
            <pc:docMk/>
            <pc:sldMk cId="720065068" sldId="285"/>
            <ac:spMk id="22" creationId="{90C4A8E5-866F-C80D-F3C9-26179FF56E75}"/>
          </ac:spMkLst>
        </pc:spChg>
        <pc:spChg chg="add mod">
          <ac:chgData name="casey doody" userId="194e08289438d970" providerId="LiveId" clId="{1C8FA3A6-1966-4966-B98B-223A2A65E7FF}" dt="2026-09-22T18:53:13.080" v="15374" actId="403"/>
          <ac:spMkLst>
            <pc:docMk/>
            <pc:sldMk cId="720065068" sldId="285"/>
            <ac:spMk id="23" creationId="{B87D3B0F-C174-9B10-4000-EFBE112EBCA5}"/>
          </ac:spMkLst>
        </pc:spChg>
        <pc:spChg chg="add mod">
          <ac:chgData name="casey doody" userId="194e08289438d970" providerId="LiveId" clId="{1C8FA3A6-1966-4966-B98B-223A2A65E7FF}" dt="2026-09-22T01:30:39.938" v="8395" actId="20577"/>
          <ac:spMkLst>
            <pc:docMk/>
            <pc:sldMk cId="720065068" sldId="285"/>
            <ac:spMk id="24" creationId="{F31BCDE9-C1B2-3875-06F6-A69349AA6B56}"/>
          </ac:spMkLst>
        </pc:spChg>
        <pc:picChg chg="add mod">
          <ac:chgData name="casey doody" userId="194e08289438d970" providerId="LiveId" clId="{1C8FA3A6-1966-4966-B98B-223A2A65E7FF}" dt="2026-09-22T00:55:38.407" v="7340" actId="14100"/>
          <ac:picMkLst>
            <pc:docMk/>
            <pc:sldMk cId="720065068" sldId="285"/>
            <ac:picMk id="3" creationId="{982B3D12-76A4-B218-72C3-467D2B3E7818}"/>
          </ac:picMkLst>
        </pc:picChg>
        <pc:picChg chg="add del mod">
          <ac:chgData name="casey doody" userId="194e08289438d970" providerId="LiveId" clId="{1C8FA3A6-1966-4966-B98B-223A2A65E7FF}" dt="2026-09-22T00:49:56.811" v="7242" actId="22"/>
          <ac:picMkLst>
            <pc:docMk/>
            <pc:sldMk cId="720065068" sldId="285"/>
            <ac:picMk id="5" creationId="{4F02C1C0-FF3D-2F23-D585-CC0D0F70A332}"/>
          </ac:picMkLst>
        </pc:picChg>
        <pc:picChg chg="add del mod">
          <ac:chgData name="casey doody" userId="194e08289438d970" providerId="LiveId" clId="{1C8FA3A6-1966-4966-B98B-223A2A65E7FF}" dt="2026-09-22T00:54:32.433" v="7331" actId="21"/>
          <ac:picMkLst>
            <pc:docMk/>
            <pc:sldMk cId="720065068" sldId="285"/>
            <ac:picMk id="7" creationId="{A80A3AA7-51C8-0069-066F-B17F5D03A1FC}"/>
          </ac:picMkLst>
        </pc:picChg>
        <pc:picChg chg="add mod">
          <ac:chgData name="casey doody" userId="194e08289438d970" providerId="LiveId" clId="{1C8FA3A6-1966-4966-B98B-223A2A65E7FF}" dt="2026-09-22T00:55:31.813" v="7339" actId="1076"/>
          <ac:picMkLst>
            <pc:docMk/>
            <pc:sldMk cId="720065068" sldId="285"/>
            <ac:picMk id="9" creationId="{5567258A-72CC-56D9-89E1-2F45FAA7BB57}"/>
          </ac:picMkLst>
        </pc:picChg>
        <pc:picChg chg="add del mod">
          <ac:chgData name="casey doody" userId="194e08289438d970" providerId="LiveId" clId="{1C8FA3A6-1966-4966-B98B-223A2A65E7FF}" dt="2026-09-22T01:10:52.083" v="7394" actId="22"/>
          <ac:picMkLst>
            <pc:docMk/>
            <pc:sldMk cId="720065068" sldId="285"/>
            <ac:picMk id="12" creationId="{1B1EE6E3-CE96-6A30-1755-60B0E3761ADB}"/>
          </ac:picMkLst>
        </pc:picChg>
        <pc:picChg chg="add mod">
          <ac:chgData name="casey doody" userId="194e08289438d970" providerId="LiveId" clId="{1C8FA3A6-1966-4966-B98B-223A2A65E7FF}" dt="2026-09-22T01:11:18.395" v="7399" actId="1076"/>
          <ac:picMkLst>
            <pc:docMk/>
            <pc:sldMk cId="720065068" sldId="285"/>
            <ac:picMk id="14" creationId="{38AD8085-0C09-199D-A9FB-F55C39168CAF}"/>
          </ac:picMkLst>
        </pc:picChg>
        <pc:picChg chg="add del mod">
          <ac:chgData name="casey doody" userId="194e08289438d970" providerId="LiveId" clId="{1C8FA3A6-1966-4966-B98B-223A2A65E7FF}" dt="2026-09-22T01:13:42.326" v="7404" actId="478"/>
          <ac:picMkLst>
            <pc:docMk/>
            <pc:sldMk cId="720065068" sldId="285"/>
            <ac:picMk id="16" creationId="{EB207DCF-77F0-ED81-732D-7E390A16F2BB}"/>
          </ac:picMkLst>
        </pc:picChg>
        <pc:picChg chg="add mod">
          <ac:chgData name="casey doody" userId="194e08289438d970" providerId="LiveId" clId="{1C8FA3A6-1966-4966-B98B-223A2A65E7FF}" dt="2026-09-22T01:13:54.868" v="7410" actId="14100"/>
          <ac:picMkLst>
            <pc:docMk/>
            <pc:sldMk cId="720065068" sldId="285"/>
            <ac:picMk id="18" creationId="{888268FC-304E-60F6-9345-A2BF5E01BE8F}"/>
          </ac:picMkLst>
        </pc:picChg>
      </pc:sldChg>
      <pc:sldChg chg="addSp delSp modSp new mod">
        <pc:chgData name="casey doody" userId="194e08289438d970" providerId="LiveId" clId="{1C8FA3A6-1966-4966-B98B-223A2A65E7FF}" dt="2026-09-23T14:12:01.817" v="20424" actId="20577"/>
        <pc:sldMkLst>
          <pc:docMk/>
          <pc:sldMk cId="2909042742" sldId="286"/>
        </pc:sldMkLst>
        <pc:spChg chg="add del mod">
          <ac:chgData name="casey doody" userId="194e08289438d970" providerId="LiveId" clId="{1C8FA3A6-1966-4966-B98B-223A2A65E7FF}" dt="2026-09-22T01:26:22.725" v="8083"/>
          <ac:spMkLst>
            <pc:docMk/>
            <pc:sldMk cId="2909042742" sldId="286"/>
            <ac:spMk id="10" creationId="{6192D25D-881B-9052-F58C-4F804C9F6307}"/>
          </ac:spMkLst>
        </pc:spChg>
        <pc:spChg chg="add mod">
          <ac:chgData name="casey doody" userId="194e08289438d970" providerId="LiveId" clId="{1C8FA3A6-1966-4966-B98B-223A2A65E7FF}" dt="2026-09-22T01:40:28.129" v="8763" actId="313"/>
          <ac:spMkLst>
            <pc:docMk/>
            <pc:sldMk cId="2909042742" sldId="286"/>
            <ac:spMk id="11" creationId="{2D01C443-3DD3-6415-A730-85D5749426A0}"/>
          </ac:spMkLst>
        </pc:spChg>
        <pc:spChg chg="add mod">
          <ac:chgData name="casey doody" userId="194e08289438d970" providerId="LiveId" clId="{1C8FA3A6-1966-4966-B98B-223A2A65E7FF}" dt="2026-09-23T14:12:01.817" v="20424" actId="20577"/>
          <ac:spMkLst>
            <pc:docMk/>
            <pc:sldMk cId="2909042742" sldId="286"/>
            <ac:spMk id="12" creationId="{A9229FA3-1575-74F8-136D-724FE9D0EC48}"/>
          </ac:spMkLst>
        </pc:spChg>
        <pc:picChg chg="add mod ord">
          <ac:chgData name="casey doody" userId="194e08289438d970" providerId="LiveId" clId="{1C8FA3A6-1966-4966-B98B-223A2A65E7FF}" dt="2026-09-22T00:58:46.250" v="7348" actId="166"/>
          <ac:picMkLst>
            <pc:docMk/>
            <pc:sldMk cId="2909042742" sldId="286"/>
            <ac:picMk id="3" creationId="{A9C8B906-CA00-BE52-55DC-C8F45E6A6758}"/>
          </ac:picMkLst>
        </pc:picChg>
        <pc:picChg chg="add mod">
          <ac:chgData name="casey doody" userId="194e08289438d970" providerId="LiveId" clId="{1C8FA3A6-1966-4966-B98B-223A2A65E7FF}" dt="2026-09-22T00:58:28.421" v="7347" actId="1076"/>
          <ac:picMkLst>
            <pc:docMk/>
            <pc:sldMk cId="2909042742" sldId="286"/>
            <ac:picMk id="5" creationId="{DDE2BE54-BE30-6219-83C1-2017998C5243}"/>
          </ac:picMkLst>
        </pc:picChg>
        <pc:picChg chg="add mod">
          <ac:chgData name="casey doody" userId="194e08289438d970" providerId="LiveId" clId="{1C8FA3A6-1966-4966-B98B-223A2A65E7FF}" dt="2026-09-22T02:37:12.474" v="10238" actId="962"/>
          <ac:picMkLst>
            <pc:docMk/>
            <pc:sldMk cId="2909042742" sldId="286"/>
            <ac:picMk id="7" creationId="{CE666872-81BF-5C2E-508A-ECECF751386C}"/>
          </ac:picMkLst>
        </pc:picChg>
        <pc:picChg chg="add mod">
          <ac:chgData name="casey doody" userId="194e08289438d970" providerId="LiveId" clId="{1C8FA3A6-1966-4966-B98B-223A2A65E7FF}" dt="2026-09-22T01:25:36.274" v="8074" actId="1076"/>
          <ac:picMkLst>
            <pc:docMk/>
            <pc:sldMk cId="2909042742" sldId="286"/>
            <ac:picMk id="9" creationId="{FBE737FA-82F8-A640-2C2E-5145D5FC491C}"/>
          </ac:picMkLst>
        </pc:picChg>
      </pc:sldChg>
      <pc:sldChg chg="addSp delSp modSp new del mod ord">
        <pc:chgData name="casey doody" userId="194e08289438d970" providerId="LiveId" clId="{1C8FA3A6-1966-4966-B98B-223A2A65E7FF}" dt="2026-09-22T20:47:27.247" v="18988" actId="2696"/>
        <pc:sldMkLst>
          <pc:docMk/>
          <pc:sldMk cId="408545959" sldId="287"/>
        </pc:sldMkLst>
        <pc:spChg chg="add del mod">
          <ac:chgData name="casey doody" userId="194e08289438d970" providerId="LiveId" clId="{1C8FA3A6-1966-4966-B98B-223A2A65E7FF}" dt="2026-09-22T01:59:20.751" v="8868"/>
          <ac:spMkLst>
            <pc:docMk/>
            <pc:sldMk cId="408545959" sldId="287"/>
            <ac:spMk id="12" creationId="{2A25FDB6-6A48-969A-CEC9-5D535F9FB97F}"/>
          </ac:spMkLst>
        </pc:spChg>
        <pc:spChg chg="add mod">
          <ac:chgData name="casey doody" userId="194e08289438d970" providerId="LiveId" clId="{1C8FA3A6-1966-4966-B98B-223A2A65E7FF}" dt="2026-09-22T01:57:55.008" v="8860" actId="1076"/>
          <ac:spMkLst>
            <pc:docMk/>
            <pc:sldMk cId="408545959" sldId="287"/>
            <ac:spMk id="13" creationId="{866998F2-4442-3D1C-AD7E-E85985FBFCC3}"/>
          </ac:spMkLst>
        </pc:spChg>
        <pc:picChg chg="add del mod">
          <ac:chgData name="casey doody" userId="194e08289438d970" providerId="LiveId" clId="{1C8FA3A6-1966-4966-B98B-223A2A65E7FF}" dt="2026-09-22T01:05:19.166" v="7371" actId="21"/>
          <ac:picMkLst>
            <pc:docMk/>
            <pc:sldMk cId="408545959" sldId="287"/>
            <ac:picMk id="3" creationId="{33D1F353-455E-79E6-6433-AB7CC736A29A}"/>
          </ac:picMkLst>
        </pc:picChg>
        <pc:picChg chg="add mod">
          <ac:chgData name="casey doody" userId="194e08289438d970" providerId="LiveId" clId="{1C8FA3A6-1966-4966-B98B-223A2A65E7FF}" dt="2026-09-22T01:05:45.020" v="7378" actId="14100"/>
          <ac:picMkLst>
            <pc:docMk/>
            <pc:sldMk cId="408545959" sldId="287"/>
            <ac:picMk id="5" creationId="{49CD8A92-5B64-CFBE-9AAC-5F0F331E3EAE}"/>
          </ac:picMkLst>
        </pc:picChg>
        <pc:picChg chg="add mod">
          <ac:chgData name="casey doody" userId="194e08289438d970" providerId="LiveId" clId="{1C8FA3A6-1966-4966-B98B-223A2A65E7FF}" dt="2026-09-22T19:58:31.937" v="16998" actId="1076"/>
          <ac:picMkLst>
            <pc:docMk/>
            <pc:sldMk cId="408545959" sldId="287"/>
            <ac:picMk id="7" creationId="{4D02A720-3BF1-20BF-AA02-89DB1B4FE851}"/>
          </ac:picMkLst>
        </pc:picChg>
        <pc:picChg chg="add mod">
          <ac:chgData name="casey doody" userId="194e08289438d970" providerId="LiveId" clId="{1C8FA3A6-1966-4966-B98B-223A2A65E7FF}" dt="2026-09-22T18:56:37.488" v="15382" actId="1076"/>
          <ac:picMkLst>
            <pc:docMk/>
            <pc:sldMk cId="408545959" sldId="287"/>
            <ac:picMk id="9" creationId="{5C1DD43E-4733-AE3D-9694-C8A42A44266B}"/>
          </ac:picMkLst>
        </pc:picChg>
        <pc:picChg chg="add mod">
          <ac:chgData name="casey doody" userId="194e08289438d970" providerId="LiveId" clId="{1C8FA3A6-1966-4966-B98B-223A2A65E7FF}" dt="2026-09-22T18:56:39.305" v="15383" actId="1076"/>
          <ac:picMkLst>
            <pc:docMk/>
            <pc:sldMk cId="408545959" sldId="287"/>
            <ac:picMk id="11" creationId="{C1CC19AB-607A-6DF5-895F-B8332757677C}"/>
          </ac:picMkLst>
        </pc:picChg>
      </pc:sldChg>
      <pc:sldChg chg="addSp modSp new mod ord">
        <pc:chgData name="casey doody" userId="194e08289438d970" providerId="LiveId" clId="{1C8FA3A6-1966-4966-B98B-223A2A65E7FF}" dt="2026-09-22T18:21:13.905" v="15057" actId="1076"/>
        <pc:sldMkLst>
          <pc:docMk/>
          <pc:sldMk cId="3803969636" sldId="288"/>
        </pc:sldMkLst>
        <pc:spChg chg="add mod">
          <ac:chgData name="casey doody" userId="194e08289438d970" providerId="LiveId" clId="{1C8FA3A6-1966-4966-B98B-223A2A65E7FF}" dt="2026-09-22T01:47:50.310" v="8790" actId="1076"/>
          <ac:spMkLst>
            <pc:docMk/>
            <pc:sldMk cId="3803969636" sldId="288"/>
            <ac:spMk id="10" creationId="{EC1565F5-7CC1-5E40-59F6-8C53488FE309}"/>
          </ac:spMkLst>
        </pc:spChg>
        <pc:spChg chg="add mod">
          <ac:chgData name="casey doody" userId="194e08289438d970" providerId="LiveId" clId="{1C8FA3A6-1966-4966-B98B-223A2A65E7FF}" dt="2026-09-22T18:21:13.905" v="15057" actId="1076"/>
          <ac:spMkLst>
            <pc:docMk/>
            <pc:sldMk cId="3803969636" sldId="288"/>
            <ac:spMk id="11" creationId="{28DDA0E1-B947-4366-1385-F7B56143B8FB}"/>
          </ac:spMkLst>
        </pc:spChg>
        <pc:picChg chg="add mod">
          <ac:chgData name="casey doody" userId="194e08289438d970" providerId="LiveId" clId="{1C8FA3A6-1966-4966-B98B-223A2A65E7FF}" dt="2026-09-22T01:41:15.732" v="8768" actId="14100"/>
          <ac:picMkLst>
            <pc:docMk/>
            <pc:sldMk cId="3803969636" sldId="288"/>
            <ac:picMk id="3" creationId="{AEBE0E33-91AC-37CE-1E39-E37F1E9914C2}"/>
          </ac:picMkLst>
        </pc:picChg>
        <pc:picChg chg="add mod ord">
          <ac:chgData name="casey doody" userId="194e08289438d970" providerId="LiveId" clId="{1C8FA3A6-1966-4966-B98B-223A2A65E7FF}" dt="2026-09-22T01:41:22.078" v="8769" actId="166"/>
          <ac:picMkLst>
            <pc:docMk/>
            <pc:sldMk cId="3803969636" sldId="288"/>
            <ac:picMk id="5" creationId="{72B6E258-3F80-C371-6723-025B2E6F06D9}"/>
          </ac:picMkLst>
        </pc:picChg>
        <pc:picChg chg="add mod">
          <ac:chgData name="casey doody" userId="194e08289438d970" providerId="LiveId" clId="{1C8FA3A6-1966-4966-B98B-223A2A65E7FF}" dt="2026-09-22T01:41:12.324" v="8766" actId="27614"/>
          <ac:picMkLst>
            <pc:docMk/>
            <pc:sldMk cId="3803969636" sldId="288"/>
            <ac:picMk id="7" creationId="{E5B934E1-84FB-3971-D7B5-FE17463DDFC3}"/>
          </ac:picMkLst>
        </pc:picChg>
        <pc:picChg chg="add mod">
          <ac:chgData name="casey doody" userId="194e08289438d970" providerId="LiveId" clId="{1C8FA3A6-1966-4966-B98B-223A2A65E7FF}" dt="2026-09-22T01:47:56.227" v="8791" actId="1076"/>
          <ac:picMkLst>
            <pc:docMk/>
            <pc:sldMk cId="3803969636" sldId="288"/>
            <ac:picMk id="9" creationId="{04B2A792-A6B7-3283-2DF8-91C51F76ED02}"/>
          </ac:picMkLst>
        </pc:picChg>
      </pc:sldChg>
      <pc:sldChg chg="addSp modSp new mod setBg">
        <pc:chgData name="casey doody" userId="194e08289438d970" providerId="LiveId" clId="{1C8FA3A6-1966-4966-B98B-223A2A65E7FF}" dt="2026-09-22T02:03:11.472" v="8873" actId="962"/>
        <pc:sldMkLst>
          <pc:docMk/>
          <pc:sldMk cId="322591755" sldId="289"/>
        </pc:sldMkLst>
        <pc:spChg chg="add">
          <ac:chgData name="casey doody" userId="194e08289438d970" providerId="LiveId" clId="{1C8FA3A6-1966-4966-B98B-223A2A65E7FF}" dt="2026-09-22T02:03:06.371" v="8871" actId="26606"/>
          <ac:spMkLst>
            <pc:docMk/>
            <pc:sldMk cId="322591755" sldId="289"/>
            <ac:spMk id="8" creationId="{42A4FC2C-047E-45A5-965D-8E1E3BF09BC6}"/>
          </ac:spMkLst>
        </pc:spChg>
        <pc:picChg chg="add mod">
          <ac:chgData name="casey doody" userId="194e08289438d970" providerId="LiveId" clId="{1C8FA3A6-1966-4966-B98B-223A2A65E7FF}" dt="2026-09-22T02:03:11.472" v="8873" actId="962"/>
          <ac:picMkLst>
            <pc:docMk/>
            <pc:sldMk cId="322591755" sldId="289"/>
            <ac:picMk id="3" creationId="{A142914E-C60C-6B2F-A71B-551805A5F397}"/>
          </ac:picMkLst>
        </pc:picChg>
      </pc:sldChg>
      <pc:sldChg chg="addSp modSp new mod ord">
        <pc:chgData name="casey doody" userId="194e08289438d970" providerId="LiveId" clId="{1C8FA3A6-1966-4966-B98B-223A2A65E7FF}" dt="2026-09-22T10:38:04.764" v="12183"/>
        <pc:sldMkLst>
          <pc:docMk/>
          <pc:sldMk cId="3072816948" sldId="290"/>
        </pc:sldMkLst>
        <pc:spChg chg="add mod">
          <ac:chgData name="casey doody" userId="194e08289438d970" providerId="LiveId" clId="{1C8FA3A6-1966-4966-B98B-223A2A65E7FF}" dt="2026-09-22T02:06:37.840" v="8917" actId="1076"/>
          <ac:spMkLst>
            <pc:docMk/>
            <pc:sldMk cId="3072816948" sldId="290"/>
            <ac:spMk id="2" creationId="{83D6F3E2-8504-62C4-FFFA-25256FB70338}"/>
          </ac:spMkLst>
        </pc:spChg>
        <pc:spChg chg="add mod">
          <ac:chgData name="casey doody" userId="194e08289438d970" providerId="LiveId" clId="{1C8FA3A6-1966-4966-B98B-223A2A65E7FF}" dt="2026-09-22T02:32:58.274" v="10232" actId="313"/>
          <ac:spMkLst>
            <pc:docMk/>
            <pc:sldMk cId="3072816948" sldId="290"/>
            <ac:spMk id="3" creationId="{E5D2BC07-9661-86E4-166E-D1D4A0C3D6FC}"/>
          </ac:spMkLst>
        </pc:spChg>
      </pc:sldChg>
      <pc:sldChg chg="addSp delSp modSp new mod ord">
        <pc:chgData name="casey doody" userId="194e08289438d970" providerId="LiveId" clId="{1C8FA3A6-1966-4966-B98B-223A2A65E7FF}" dt="2026-09-23T14:14:27.823" v="20518" actId="20577"/>
        <pc:sldMkLst>
          <pc:docMk/>
          <pc:sldMk cId="1077331199" sldId="291"/>
        </pc:sldMkLst>
        <pc:spChg chg="add mod">
          <ac:chgData name="casey doody" userId="194e08289438d970" providerId="LiveId" clId="{1C8FA3A6-1966-4966-B98B-223A2A65E7FF}" dt="2026-09-22T20:37:53.599" v="18553" actId="14100"/>
          <ac:spMkLst>
            <pc:docMk/>
            <pc:sldMk cId="1077331199" sldId="291"/>
            <ac:spMk id="10" creationId="{76C1FDC7-0F52-E5AE-C5C7-92C95B8F26C0}"/>
          </ac:spMkLst>
        </pc:spChg>
        <pc:spChg chg="add mod">
          <ac:chgData name="casey doody" userId="194e08289438d970" providerId="LiveId" clId="{1C8FA3A6-1966-4966-B98B-223A2A65E7FF}" dt="2026-09-22T17:58:13.522" v="14450" actId="20577"/>
          <ac:spMkLst>
            <pc:docMk/>
            <pc:sldMk cId="1077331199" sldId="291"/>
            <ac:spMk id="14" creationId="{3465CDEA-330A-F663-6E34-EEA754B712CB}"/>
          </ac:spMkLst>
        </pc:spChg>
        <pc:spChg chg="add mod">
          <ac:chgData name="casey doody" userId="194e08289438d970" providerId="LiveId" clId="{1C8FA3A6-1966-4966-B98B-223A2A65E7FF}" dt="2026-09-23T14:14:27.823" v="20518" actId="20577"/>
          <ac:spMkLst>
            <pc:docMk/>
            <pc:sldMk cId="1077331199" sldId="291"/>
            <ac:spMk id="15" creationId="{0421A3D4-92DB-79AF-F30A-188864D484C9}"/>
          </ac:spMkLst>
        </pc:spChg>
        <pc:spChg chg="add mod">
          <ac:chgData name="casey doody" userId="194e08289438d970" providerId="LiveId" clId="{1C8FA3A6-1966-4966-B98B-223A2A65E7FF}" dt="2026-09-22T20:37:44.159" v="18552" actId="113"/>
          <ac:spMkLst>
            <pc:docMk/>
            <pc:sldMk cId="1077331199" sldId="291"/>
            <ac:spMk id="16" creationId="{9A724C2A-1A07-49EB-787B-C59BD4D813CC}"/>
          </ac:spMkLst>
        </pc:spChg>
        <pc:picChg chg="add mod">
          <ac:chgData name="casey doody" userId="194e08289438d970" providerId="LiveId" clId="{1C8FA3A6-1966-4966-B98B-223A2A65E7FF}" dt="2026-09-22T02:38:33.209" v="10254" actId="14100"/>
          <ac:picMkLst>
            <pc:docMk/>
            <pc:sldMk cId="1077331199" sldId="291"/>
            <ac:picMk id="3" creationId="{6F99490C-FA49-5316-6C7B-21852307AFDF}"/>
          </ac:picMkLst>
        </pc:picChg>
        <pc:picChg chg="add mod">
          <ac:chgData name="casey doody" userId="194e08289438d970" providerId="LiveId" clId="{1C8FA3A6-1966-4966-B98B-223A2A65E7FF}" dt="2026-09-22T02:39:41.255" v="10272" actId="1076"/>
          <ac:picMkLst>
            <pc:docMk/>
            <pc:sldMk cId="1077331199" sldId="291"/>
            <ac:picMk id="5" creationId="{70E8B71A-A81E-AD3C-E19B-AC01DE4E3FDD}"/>
          </ac:picMkLst>
        </pc:picChg>
        <pc:picChg chg="add mod ord">
          <ac:chgData name="casey doody" userId="194e08289438d970" providerId="LiveId" clId="{1C8FA3A6-1966-4966-B98B-223A2A65E7FF}" dt="2026-09-22T02:39:30.714" v="10270" actId="14100"/>
          <ac:picMkLst>
            <pc:docMk/>
            <pc:sldMk cId="1077331199" sldId="291"/>
            <ac:picMk id="7" creationId="{5C5284BA-030B-3C9D-E059-65192A124333}"/>
          </ac:picMkLst>
        </pc:picChg>
        <pc:picChg chg="add mod">
          <ac:chgData name="casey doody" userId="194e08289438d970" providerId="LiveId" clId="{1C8FA3A6-1966-4966-B98B-223A2A65E7FF}" dt="2026-09-22T02:39:36.689" v="10271" actId="1076"/>
          <ac:picMkLst>
            <pc:docMk/>
            <pc:sldMk cId="1077331199" sldId="291"/>
            <ac:picMk id="9" creationId="{14041E7F-5044-9A00-390B-EC05A02C96A8}"/>
          </ac:picMkLst>
        </pc:picChg>
        <pc:picChg chg="add del mod">
          <ac:chgData name="casey doody" userId="194e08289438d970" providerId="LiveId" clId="{1C8FA3A6-1966-4966-B98B-223A2A65E7FF}" dt="2026-09-22T02:43:38.123" v="10425" actId="22"/>
          <ac:picMkLst>
            <pc:docMk/>
            <pc:sldMk cId="1077331199" sldId="291"/>
            <ac:picMk id="12" creationId="{FA21E38D-9B7F-91DF-6B1B-687E750365FD}"/>
          </ac:picMkLst>
        </pc:picChg>
      </pc:sldChg>
      <pc:sldChg chg="addSp delSp modSp new del mod ord">
        <pc:chgData name="casey doody" userId="194e08289438d970" providerId="LiveId" clId="{1C8FA3A6-1966-4966-B98B-223A2A65E7FF}" dt="2026-09-22T20:33:33.886" v="18495" actId="2696"/>
        <pc:sldMkLst>
          <pc:docMk/>
          <pc:sldMk cId="2029064457" sldId="292"/>
        </pc:sldMkLst>
        <pc:spChg chg="add del mod">
          <ac:chgData name="casey doody" userId="194e08289438d970" providerId="LiveId" clId="{1C8FA3A6-1966-4966-B98B-223A2A65E7FF}" dt="2026-09-22T03:10:40.609" v="11180"/>
          <ac:spMkLst>
            <pc:docMk/>
            <pc:sldMk cId="2029064457" sldId="292"/>
            <ac:spMk id="8" creationId="{ACED062A-780E-BAFB-E315-668135EB4248}"/>
          </ac:spMkLst>
        </pc:spChg>
        <pc:picChg chg="add mod">
          <ac:chgData name="casey doody" userId="194e08289438d970" providerId="LiveId" clId="{1C8FA3A6-1966-4966-B98B-223A2A65E7FF}" dt="2026-09-22T10:59:22.901" v="12273" actId="14100"/>
          <ac:picMkLst>
            <pc:docMk/>
            <pc:sldMk cId="2029064457" sldId="292"/>
            <ac:picMk id="3" creationId="{3837B290-7124-E344-D318-EF1D717518E2}"/>
          </ac:picMkLst>
        </pc:picChg>
        <pc:picChg chg="add del mod">
          <ac:chgData name="casey doody" userId="194e08289438d970" providerId="LiveId" clId="{1C8FA3A6-1966-4966-B98B-223A2A65E7FF}" dt="2026-09-22T03:15:05.606" v="11195" actId="21"/>
          <ac:picMkLst>
            <pc:docMk/>
            <pc:sldMk cId="2029064457" sldId="292"/>
            <ac:picMk id="5" creationId="{D7751B73-FEB9-A99C-E5D4-A8F6AA9B9943}"/>
          </ac:picMkLst>
        </pc:picChg>
        <pc:picChg chg="add del mod">
          <ac:chgData name="casey doody" userId="194e08289438d970" providerId="LiveId" clId="{1C8FA3A6-1966-4966-B98B-223A2A65E7FF}" dt="2026-09-22T10:59:13.649" v="12272" actId="478"/>
          <ac:picMkLst>
            <pc:docMk/>
            <pc:sldMk cId="2029064457" sldId="292"/>
            <ac:picMk id="7" creationId="{B1FD7724-26C7-E9F4-5492-CF36EBE4B40B}"/>
          </ac:picMkLst>
        </pc:picChg>
        <pc:picChg chg="add del mod">
          <ac:chgData name="casey doody" userId="194e08289438d970" providerId="LiveId" clId="{1C8FA3A6-1966-4966-B98B-223A2A65E7FF}" dt="2026-09-22T03:15:23.234" v="11200" actId="21"/>
          <ac:picMkLst>
            <pc:docMk/>
            <pc:sldMk cId="2029064457" sldId="292"/>
            <ac:picMk id="10" creationId="{BF326535-8488-A40A-6BF9-B68555E4E7D1}"/>
          </ac:picMkLst>
        </pc:picChg>
        <pc:picChg chg="add mod">
          <ac:chgData name="casey doody" userId="194e08289438d970" providerId="LiveId" clId="{1C8FA3A6-1966-4966-B98B-223A2A65E7FF}" dt="2026-09-22T11:01:50.810" v="12288" actId="1076"/>
          <ac:picMkLst>
            <pc:docMk/>
            <pc:sldMk cId="2029064457" sldId="292"/>
            <ac:picMk id="12" creationId="{6790C01E-86F4-642A-4729-9E167BAAEF05}"/>
          </ac:picMkLst>
        </pc:picChg>
      </pc:sldChg>
      <pc:sldChg chg="addSp delSp modSp new mod ord setBg">
        <pc:chgData name="casey doody" userId="194e08289438d970" providerId="LiveId" clId="{1C8FA3A6-1966-4966-B98B-223A2A65E7FF}" dt="2026-09-22T10:27:45.490" v="12167" actId="26606"/>
        <pc:sldMkLst>
          <pc:docMk/>
          <pc:sldMk cId="3561659092" sldId="293"/>
        </pc:sldMkLst>
        <pc:spChg chg="add">
          <ac:chgData name="casey doody" userId="194e08289438d970" providerId="LiveId" clId="{1C8FA3A6-1966-4966-B98B-223A2A65E7FF}" dt="2026-09-22T10:27:45.490" v="12167" actId="26606"/>
          <ac:spMkLst>
            <pc:docMk/>
            <pc:sldMk cId="3561659092" sldId="293"/>
            <ac:spMk id="8" creationId="{42A4FC2C-047E-45A5-965D-8E1E3BF09BC6}"/>
          </ac:spMkLst>
        </pc:spChg>
        <pc:picChg chg="add mod ord">
          <ac:chgData name="casey doody" userId="194e08289438d970" providerId="LiveId" clId="{1C8FA3A6-1966-4966-B98B-223A2A65E7FF}" dt="2026-09-22T10:27:45.490" v="12167" actId="26606"/>
          <ac:picMkLst>
            <pc:docMk/>
            <pc:sldMk cId="3561659092" sldId="293"/>
            <ac:picMk id="3" creationId="{D268FBD2-ABBD-D88F-3212-FCA397467D61}"/>
          </ac:picMkLst>
        </pc:picChg>
        <pc:picChg chg="add del mod">
          <ac:chgData name="casey doody" userId="194e08289438d970" providerId="LiveId" clId="{1C8FA3A6-1966-4966-B98B-223A2A65E7FF}" dt="2026-09-22T09:35:57.952" v="12147" actId="478"/>
          <ac:picMkLst>
            <pc:docMk/>
            <pc:sldMk cId="3561659092" sldId="293"/>
            <ac:picMk id="5" creationId="{B6E05C8C-2E0A-BCE2-FE2E-212EA4F6E292}"/>
          </ac:picMkLst>
        </pc:picChg>
        <pc:picChg chg="add del">
          <ac:chgData name="casey doody" userId="194e08289438d970" providerId="LiveId" clId="{1C8FA3A6-1966-4966-B98B-223A2A65E7FF}" dt="2026-09-22T03:15:31.839" v="11202" actId="22"/>
          <ac:picMkLst>
            <pc:docMk/>
            <pc:sldMk cId="3561659092" sldId="293"/>
            <ac:picMk id="7" creationId="{C48ED8B6-11ED-1D76-A87C-917ABE8D5157}"/>
          </ac:picMkLst>
        </pc:picChg>
        <pc:picChg chg="add del mod">
          <ac:chgData name="casey doody" userId="194e08289438d970" providerId="LiveId" clId="{1C8FA3A6-1966-4966-B98B-223A2A65E7FF}" dt="2026-09-22T03:27:33.899" v="11220" actId="21"/>
          <ac:picMkLst>
            <pc:docMk/>
            <pc:sldMk cId="3561659092" sldId="293"/>
            <ac:picMk id="9" creationId="{4BFB77DF-6103-AE59-E505-53C151340AA5}"/>
          </ac:picMkLst>
        </pc:picChg>
      </pc:sldChg>
      <pc:sldChg chg="addSp delSp modSp new mod">
        <pc:chgData name="casey doody" userId="194e08289438d970" providerId="LiveId" clId="{1C8FA3A6-1966-4966-B98B-223A2A65E7FF}" dt="2026-09-22T03:32:48.801" v="11273" actId="1076"/>
        <pc:sldMkLst>
          <pc:docMk/>
          <pc:sldMk cId="1333550719" sldId="294"/>
        </pc:sldMkLst>
        <pc:picChg chg="add mod">
          <ac:chgData name="casey doody" userId="194e08289438d970" providerId="LiveId" clId="{1C8FA3A6-1966-4966-B98B-223A2A65E7FF}" dt="2026-09-22T03:27:55.733" v="11226" actId="962"/>
          <ac:picMkLst>
            <pc:docMk/>
            <pc:sldMk cId="1333550719" sldId="294"/>
            <ac:picMk id="3" creationId="{3CA6FB0E-2BBD-8121-70C1-64C9DEAB62BF}"/>
          </ac:picMkLst>
        </pc:picChg>
        <pc:picChg chg="add mod">
          <ac:chgData name="casey doody" userId="194e08289438d970" providerId="LiveId" clId="{1C8FA3A6-1966-4966-B98B-223A2A65E7FF}" dt="2026-09-22T03:28:10.054" v="11230" actId="1076"/>
          <ac:picMkLst>
            <pc:docMk/>
            <pc:sldMk cId="1333550719" sldId="294"/>
            <ac:picMk id="5" creationId="{31A2DC55-E61C-09B5-1674-037038A0473C}"/>
          </ac:picMkLst>
        </pc:picChg>
        <pc:picChg chg="add mod">
          <ac:chgData name="casey doody" userId="194e08289438d970" providerId="LiveId" clId="{1C8FA3A6-1966-4966-B98B-223A2A65E7FF}" dt="2026-09-22T03:32:40.801" v="11271" actId="1076"/>
          <ac:picMkLst>
            <pc:docMk/>
            <pc:sldMk cId="1333550719" sldId="294"/>
            <ac:picMk id="7" creationId="{FF42EC8F-197A-A39E-EADC-A56949BDFCD2}"/>
          </ac:picMkLst>
        </pc:picChg>
        <pc:picChg chg="add mod">
          <ac:chgData name="casey doody" userId="194e08289438d970" providerId="LiveId" clId="{1C8FA3A6-1966-4966-B98B-223A2A65E7FF}" dt="2026-09-22T03:32:44.637" v="11272" actId="1076"/>
          <ac:picMkLst>
            <pc:docMk/>
            <pc:sldMk cId="1333550719" sldId="294"/>
            <ac:picMk id="9" creationId="{B9D5C6B7-22E4-9801-0807-F0068B5F6E9F}"/>
          </ac:picMkLst>
        </pc:picChg>
        <pc:picChg chg="add del mod">
          <ac:chgData name="casey doody" userId="194e08289438d970" providerId="LiveId" clId="{1C8FA3A6-1966-4966-B98B-223A2A65E7FF}" dt="2026-09-22T03:29:15.905" v="11246" actId="478"/>
          <ac:picMkLst>
            <pc:docMk/>
            <pc:sldMk cId="1333550719" sldId="294"/>
            <ac:picMk id="11" creationId="{3779EE93-C08C-AA2D-6A39-45D94DD24C3A}"/>
          </ac:picMkLst>
        </pc:picChg>
        <pc:picChg chg="add mod">
          <ac:chgData name="casey doody" userId="194e08289438d970" providerId="LiveId" clId="{1C8FA3A6-1966-4966-B98B-223A2A65E7FF}" dt="2026-09-22T03:32:48.801" v="11273" actId="1076"/>
          <ac:picMkLst>
            <pc:docMk/>
            <pc:sldMk cId="1333550719" sldId="294"/>
            <ac:picMk id="13" creationId="{53FD39DB-FF6A-3F79-E368-05652BDA1E01}"/>
          </ac:picMkLst>
        </pc:picChg>
        <pc:picChg chg="add del mod">
          <ac:chgData name="casey doody" userId="194e08289438d970" providerId="LiveId" clId="{1C8FA3A6-1966-4966-B98B-223A2A65E7FF}" dt="2026-09-22T03:31:26.038" v="11258" actId="22"/>
          <ac:picMkLst>
            <pc:docMk/>
            <pc:sldMk cId="1333550719" sldId="294"/>
            <ac:picMk id="15" creationId="{DF4D054F-5CAD-966A-64ED-E4916804A6B7}"/>
          </ac:picMkLst>
        </pc:picChg>
        <pc:picChg chg="add del mod">
          <ac:chgData name="casey doody" userId="194e08289438d970" providerId="LiveId" clId="{1C8FA3A6-1966-4966-B98B-223A2A65E7FF}" dt="2026-09-22T03:32:34.542" v="11269" actId="478"/>
          <ac:picMkLst>
            <pc:docMk/>
            <pc:sldMk cId="1333550719" sldId="294"/>
            <ac:picMk id="17" creationId="{7256FD5C-48E2-D2B0-A82D-38414120E2B8}"/>
          </ac:picMkLst>
        </pc:picChg>
      </pc:sldChg>
      <pc:sldChg chg="addSp modSp new mod setBg">
        <pc:chgData name="casey doody" userId="194e08289438d970" providerId="LiveId" clId="{1C8FA3A6-1966-4966-B98B-223A2A65E7FF}" dt="2026-09-22T10:37:26.809" v="12181" actId="26606"/>
        <pc:sldMkLst>
          <pc:docMk/>
          <pc:sldMk cId="2134683659" sldId="295"/>
        </pc:sldMkLst>
        <pc:spChg chg="add">
          <ac:chgData name="casey doody" userId="194e08289438d970" providerId="LiveId" clId="{1C8FA3A6-1966-4966-B98B-223A2A65E7FF}" dt="2026-09-22T10:37:26.809" v="12181" actId="26606"/>
          <ac:spMkLst>
            <pc:docMk/>
            <pc:sldMk cId="2134683659" sldId="295"/>
            <ac:spMk id="8" creationId="{42A4FC2C-047E-45A5-965D-8E1E3BF09BC6}"/>
          </ac:spMkLst>
        </pc:spChg>
        <pc:picChg chg="add mod">
          <ac:chgData name="casey doody" userId="194e08289438d970" providerId="LiveId" clId="{1C8FA3A6-1966-4966-B98B-223A2A65E7FF}" dt="2026-09-22T10:37:26.809" v="12181" actId="26606"/>
          <ac:picMkLst>
            <pc:docMk/>
            <pc:sldMk cId="2134683659" sldId="295"/>
            <ac:picMk id="3" creationId="{491B509E-3203-EAC7-C07B-BDAF464AD464}"/>
          </ac:picMkLst>
        </pc:picChg>
      </pc:sldChg>
      <pc:sldChg chg="addSp delSp modSp new mod setBg">
        <pc:chgData name="casey doody" userId="194e08289438d970" providerId="LiveId" clId="{1C8FA3A6-1966-4966-B98B-223A2A65E7FF}" dt="2026-09-22T10:37:03.937" v="12180" actId="26606"/>
        <pc:sldMkLst>
          <pc:docMk/>
          <pc:sldMk cId="4007747585" sldId="296"/>
        </pc:sldMkLst>
        <pc:spChg chg="add del">
          <ac:chgData name="casey doody" userId="194e08289438d970" providerId="LiveId" clId="{1C8FA3A6-1966-4966-B98B-223A2A65E7FF}" dt="2026-09-22T10:37:03.937" v="12179" actId="26606"/>
          <ac:spMkLst>
            <pc:docMk/>
            <pc:sldMk cId="4007747585" sldId="296"/>
            <ac:spMk id="8" creationId="{42A4FC2C-047E-45A5-965D-8E1E3BF09BC6}"/>
          </ac:spMkLst>
        </pc:spChg>
        <pc:spChg chg="add">
          <ac:chgData name="casey doody" userId="194e08289438d970" providerId="LiveId" clId="{1C8FA3A6-1966-4966-B98B-223A2A65E7FF}" dt="2026-09-22T10:37:03.937" v="12180" actId="26606"/>
          <ac:spMkLst>
            <pc:docMk/>
            <pc:sldMk cId="4007747585" sldId="296"/>
            <ac:spMk id="10" creationId="{42A4FC2C-047E-45A5-965D-8E1E3BF09BC6}"/>
          </ac:spMkLst>
        </pc:spChg>
        <pc:picChg chg="add mod">
          <ac:chgData name="casey doody" userId="194e08289438d970" providerId="LiveId" clId="{1C8FA3A6-1966-4966-B98B-223A2A65E7FF}" dt="2026-09-22T10:37:03.937" v="12180" actId="26606"/>
          <ac:picMkLst>
            <pc:docMk/>
            <pc:sldMk cId="4007747585" sldId="296"/>
            <ac:picMk id="3" creationId="{0D382091-556F-E0C9-04A0-EC3C7BE73B77}"/>
          </ac:picMkLst>
        </pc:picChg>
      </pc:sldChg>
      <pc:sldChg chg="addSp delSp modSp new mod setBg">
        <pc:chgData name="casey doody" userId="194e08289438d970" providerId="LiveId" clId="{1C8FA3A6-1966-4966-B98B-223A2A65E7FF}" dt="2026-09-22T18:23:10.202" v="15059"/>
        <pc:sldMkLst>
          <pc:docMk/>
          <pc:sldMk cId="1285127356" sldId="297"/>
        </pc:sldMkLst>
        <pc:spChg chg="add">
          <ac:chgData name="casey doody" userId="194e08289438d970" providerId="LiveId" clId="{1C8FA3A6-1966-4966-B98B-223A2A65E7FF}" dt="2026-09-22T10:47:49.171" v="12226" actId="26606"/>
          <ac:spMkLst>
            <pc:docMk/>
            <pc:sldMk cId="1285127356" sldId="297"/>
            <ac:spMk id="14" creationId="{799448F2-0E5B-42DA-B2D1-11A14E947BD4}"/>
          </ac:spMkLst>
        </pc:spChg>
        <pc:spChg chg="add">
          <ac:chgData name="casey doody" userId="194e08289438d970" providerId="LiveId" clId="{1C8FA3A6-1966-4966-B98B-223A2A65E7FF}" dt="2026-09-22T10:47:49.171" v="12226" actId="26606"/>
          <ac:spMkLst>
            <pc:docMk/>
            <pc:sldMk cId="1285127356" sldId="297"/>
            <ac:spMk id="16" creationId="{4E8A7552-20E1-4F34-ADAB-C1DB6634D47E}"/>
          </ac:spMkLst>
        </pc:spChg>
        <pc:picChg chg="add mod">
          <ac:chgData name="casey doody" userId="194e08289438d970" providerId="LiveId" clId="{1C8FA3A6-1966-4966-B98B-223A2A65E7FF}" dt="2026-09-22T10:47:49.171" v="12226" actId="26606"/>
          <ac:picMkLst>
            <pc:docMk/>
            <pc:sldMk cId="1285127356" sldId="297"/>
            <ac:picMk id="3" creationId="{23D00730-2AD6-2FA8-E4C6-F784281C0559}"/>
          </ac:picMkLst>
        </pc:picChg>
        <pc:picChg chg="add mod ord">
          <ac:chgData name="casey doody" userId="194e08289438d970" providerId="LiveId" clId="{1C8FA3A6-1966-4966-B98B-223A2A65E7FF}" dt="2026-09-22T10:47:49.171" v="12226" actId="26606"/>
          <ac:picMkLst>
            <pc:docMk/>
            <pc:sldMk cId="1285127356" sldId="297"/>
            <ac:picMk id="5" creationId="{48E6A041-8563-A0FF-43B5-C33F2CA8967B}"/>
          </ac:picMkLst>
        </pc:picChg>
        <pc:picChg chg="add del mod">
          <ac:chgData name="casey doody" userId="194e08289438d970" providerId="LiveId" clId="{1C8FA3A6-1966-4966-B98B-223A2A65E7FF}" dt="2026-09-22T10:43:03.687" v="12209" actId="478"/>
          <ac:picMkLst>
            <pc:docMk/>
            <pc:sldMk cId="1285127356" sldId="297"/>
            <ac:picMk id="7" creationId="{7759DC23-AD28-9FF4-03B9-9557B5B8D831}"/>
          </ac:picMkLst>
        </pc:picChg>
        <pc:picChg chg="add mod">
          <ac:chgData name="casey doody" userId="194e08289438d970" providerId="LiveId" clId="{1C8FA3A6-1966-4966-B98B-223A2A65E7FF}" dt="2026-09-22T10:47:49.171" v="12226" actId="26606"/>
          <ac:picMkLst>
            <pc:docMk/>
            <pc:sldMk cId="1285127356" sldId="297"/>
            <ac:picMk id="9" creationId="{7614224B-A03F-8F9E-899C-2286A3F2EC37}"/>
          </ac:picMkLst>
        </pc:picChg>
        <pc:inkChg chg="add del">
          <ac:chgData name="casey doody" userId="194e08289438d970" providerId="LiveId" clId="{1C8FA3A6-1966-4966-B98B-223A2A65E7FF}" dt="2026-09-22T18:23:10.202" v="15059"/>
          <ac:inkMkLst>
            <pc:docMk/>
            <pc:sldMk cId="1285127356" sldId="297"/>
            <ac:inkMk id="10" creationId="{093874D9-5E80-EA4A-A183-7D66294FE4BA}"/>
          </ac:inkMkLst>
        </pc:inkChg>
        <pc:inkChg chg="add">
          <ac:chgData name="casey doody" userId="194e08289438d970" providerId="LiveId" clId="{1C8FA3A6-1966-4966-B98B-223A2A65E7FF}" dt="2026-09-22T18:23:10.202" v="15059"/>
          <ac:inkMkLst>
            <pc:docMk/>
            <pc:sldMk cId="1285127356" sldId="297"/>
            <ac:inkMk id="11" creationId="{0995CA96-7026-D35D-D90D-32C9714AD320}"/>
          </ac:inkMkLst>
        </pc:inkChg>
      </pc:sldChg>
      <pc:sldChg chg="addSp delSp modSp new mod setBg">
        <pc:chgData name="casey doody" userId="194e08289438d970" providerId="LiveId" clId="{1C8FA3A6-1966-4966-B98B-223A2A65E7FF}" dt="2026-09-22T10:56:29.059" v="12267" actId="14100"/>
        <pc:sldMkLst>
          <pc:docMk/>
          <pc:sldMk cId="42929867" sldId="298"/>
        </pc:sldMkLst>
        <pc:spChg chg="add del">
          <ac:chgData name="casey doody" userId="194e08289438d970" providerId="LiveId" clId="{1C8FA3A6-1966-4966-B98B-223A2A65E7FF}" dt="2026-09-22T10:51:21.507" v="12230" actId="26606"/>
          <ac:spMkLst>
            <pc:docMk/>
            <pc:sldMk cId="42929867" sldId="298"/>
            <ac:spMk id="8" creationId="{F3060C83-F051-4F0E-ABAD-AA0DFC48B218}"/>
          </ac:spMkLst>
        </pc:spChg>
        <pc:spChg chg="add del">
          <ac:chgData name="casey doody" userId="194e08289438d970" providerId="LiveId" clId="{1C8FA3A6-1966-4966-B98B-223A2A65E7FF}" dt="2026-09-22T10:51:21.507" v="12230" actId="26606"/>
          <ac:spMkLst>
            <pc:docMk/>
            <pc:sldMk cId="42929867" sldId="298"/>
            <ac:spMk id="10" creationId="{83C98ABE-055B-441F-B07E-44F97F083C39}"/>
          </ac:spMkLst>
        </pc:spChg>
        <pc:spChg chg="add del">
          <ac:chgData name="casey doody" userId="194e08289438d970" providerId="LiveId" clId="{1C8FA3A6-1966-4966-B98B-223A2A65E7FF}" dt="2026-09-22T10:51:21.507" v="12230" actId="26606"/>
          <ac:spMkLst>
            <pc:docMk/>
            <pc:sldMk cId="42929867" sldId="298"/>
            <ac:spMk id="12" creationId="{29FDB030-9B49-4CED-8CCD-4D99382388AC}"/>
          </ac:spMkLst>
        </pc:spChg>
        <pc:spChg chg="add del">
          <ac:chgData name="casey doody" userId="194e08289438d970" providerId="LiveId" clId="{1C8FA3A6-1966-4966-B98B-223A2A65E7FF}" dt="2026-09-22T10:51:21.507" v="12230" actId="26606"/>
          <ac:spMkLst>
            <pc:docMk/>
            <pc:sldMk cId="42929867" sldId="298"/>
            <ac:spMk id="14" creationId="{3783CA14-24A1-485C-8B30-D6A5D87987AD}"/>
          </ac:spMkLst>
        </pc:spChg>
        <pc:spChg chg="add del">
          <ac:chgData name="casey doody" userId="194e08289438d970" providerId="LiveId" clId="{1C8FA3A6-1966-4966-B98B-223A2A65E7FF}" dt="2026-09-22T10:51:21.507" v="12230" actId="26606"/>
          <ac:spMkLst>
            <pc:docMk/>
            <pc:sldMk cId="42929867" sldId="298"/>
            <ac:spMk id="16" creationId="{9A97C86A-04D6-40F7-AE84-31AB43E6A846}"/>
          </ac:spMkLst>
        </pc:spChg>
        <pc:spChg chg="add del">
          <ac:chgData name="casey doody" userId="194e08289438d970" providerId="LiveId" clId="{1C8FA3A6-1966-4966-B98B-223A2A65E7FF}" dt="2026-09-22T10:51:21.507" v="12230" actId="26606"/>
          <ac:spMkLst>
            <pc:docMk/>
            <pc:sldMk cId="42929867" sldId="298"/>
            <ac:spMk id="18" creationId="{FF9F2414-84E8-453E-B1F3-389FDE8192D9}"/>
          </ac:spMkLst>
        </pc:spChg>
        <pc:spChg chg="add del">
          <ac:chgData name="casey doody" userId="194e08289438d970" providerId="LiveId" clId="{1C8FA3A6-1966-4966-B98B-223A2A65E7FF}" dt="2026-09-22T10:51:21.507" v="12230" actId="26606"/>
          <ac:spMkLst>
            <pc:docMk/>
            <pc:sldMk cId="42929867" sldId="298"/>
            <ac:spMk id="20" creationId="{3ECA69A1-7536-43AC-85EF-C7106179F5ED}"/>
          </ac:spMkLst>
        </pc:spChg>
        <pc:spChg chg="add del">
          <ac:chgData name="casey doody" userId="194e08289438d970" providerId="LiveId" clId="{1C8FA3A6-1966-4966-B98B-223A2A65E7FF}" dt="2026-09-22T10:51:29.446" v="12232" actId="26606"/>
          <ac:spMkLst>
            <pc:docMk/>
            <pc:sldMk cId="42929867" sldId="298"/>
            <ac:spMk id="22" creationId="{42A4FC2C-047E-45A5-965D-8E1E3BF09BC6}"/>
          </ac:spMkLst>
        </pc:spChg>
        <pc:spChg chg="add del">
          <ac:chgData name="casey doody" userId="194e08289438d970" providerId="LiveId" clId="{1C8FA3A6-1966-4966-B98B-223A2A65E7FF}" dt="2026-09-22T10:51:31.601" v="12234" actId="26606"/>
          <ac:spMkLst>
            <pc:docMk/>
            <pc:sldMk cId="42929867" sldId="298"/>
            <ac:spMk id="24" creationId="{32BC26D8-82FB-445E-AA49-62A77D7C1EE0}"/>
          </ac:spMkLst>
        </pc:spChg>
        <pc:spChg chg="add del">
          <ac:chgData name="casey doody" userId="194e08289438d970" providerId="LiveId" clId="{1C8FA3A6-1966-4966-B98B-223A2A65E7FF}" dt="2026-09-22T10:51:31.601" v="12234" actId="26606"/>
          <ac:spMkLst>
            <pc:docMk/>
            <pc:sldMk cId="42929867" sldId="298"/>
            <ac:spMk id="25" creationId="{CB44330D-EA18-4254-AA95-EB49948539B8}"/>
          </ac:spMkLst>
        </pc:spChg>
        <pc:spChg chg="add del">
          <ac:chgData name="casey doody" userId="194e08289438d970" providerId="LiveId" clId="{1C8FA3A6-1966-4966-B98B-223A2A65E7FF}" dt="2026-09-22T10:51:34.412" v="12236" actId="26606"/>
          <ac:spMkLst>
            <pc:docMk/>
            <pc:sldMk cId="42929867" sldId="298"/>
            <ac:spMk id="27" creationId="{2215C6C6-E45C-4179-9FC1-E8A4C1D47430}"/>
          </ac:spMkLst>
        </pc:spChg>
        <pc:spChg chg="add del">
          <ac:chgData name="casey doody" userId="194e08289438d970" providerId="LiveId" clId="{1C8FA3A6-1966-4966-B98B-223A2A65E7FF}" dt="2026-09-22T10:51:34.412" v="12236" actId="26606"/>
          <ac:spMkLst>
            <pc:docMk/>
            <pc:sldMk cId="42929867" sldId="298"/>
            <ac:spMk id="30" creationId="{3776B14B-F2F4-4825-8DA8-8C7A0F2B3960}"/>
          </ac:spMkLst>
        </pc:spChg>
        <pc:spChg chg="add del">
          <ac:chgData name="casey doody" userId="194e08289438d970" providerId="LiveId" clId="{1C8FA3A6-1966-4966-B98B-223A2A65E7FF}" dt="2026-09-22T10:51:36.179" v="12238" actId="26606"/>
          <ac:spMkLst>
            <pc:docMk/>
            <pc:sldMk cId="42929867" sldId="298"/>
            <ac:spMk id="32" creationId="{C7F55EAC-550A-4BDD-9099-3F20B8FA0EBC}"/>
          </ac:spMkLst>
        </pc:spChg>
        <pc:spChg chg="add del">
          <ac:chgData name="casey doody" userId="194e08289438d970" providerId="LiveId" clId="{1C8FA3A6-1966-4966-B98B-223A2A65E7FF}" dt="2026-09-22T10:51:36.179" v="12238" actId="26606"/>
          <ac:spMkLst>
            <pc:docMk/>
            <pc:sldMk cId="42929867" sldId="298"/>
            <ac:spMk id="33" creationId="{DC4F5A5F-493F-49AE-89B6-D5AF5EBC8B0E}"/>
          </ac:spMkLst>
        </pc:spChg>
        <pc:spChg chg="add del">
          <ac:chgData name="casey doody" userId="194e08289438d970" providerId="LiveId" clId="{1C8FA3A6-1966-4966-B98B-223A2A65E7FF}" dt="2026-09-22T10:51:40.477" v="12240" actId="26606"/>
          <ac:spMkLst>
            <pc:docMk/>
            <pc:sldMk cId="42929867" sldId="298"/>
            <ac:spMk id="35" creationId="{AB8C311F-7253-4AED-9701-7FC0708C41C7}"/>
          </ac:spMkLst>
        </pc:spChg>
        <pc:spChg chg="add del">
          <ac:chgData name="casey doody" userId="194e08289438d970" providerId="LiveId" clId="{1C8FA3A6-1966-4966-B98B-223A2A65E7FF}" dt="2026-09-22T10:51:40.477" v="12240" actId="26606"/>
          <ac:spMkLst>
            <pc:docMk/>
            <pc:sldMk cId="42929867" sldId="298"/>
            <ac:spMk id="36" creationId="{E2384209-CB15-4CDF-9D31-C44FD9A3F20D}"/>
          </ac:spMkLst>
        </pc:spChg>
        <pc:spChg chg="add del">
          <ac:chgData name="casey doody" userId="194e08289438d970" providerId="LiveId" clId="{1C8FA3A6-1966-4966-B98B-223A2A65E7FF}" dt="2026-09-22T10:51:40.477" v="12240" actId="26606"/>
          <ac:spMkLst>
            <pc:docMk/>
            <pc:sldMk cId="42929867" sldId="298"/>
            <ac:spMk id="37" creationId="{2633B3B5-CC90-43F0-8714-D31D1F3F0209}"/>
          </ac:spMkLst>
        </pc:spChg>
        <pc:spChg chg="add del">
          <ac:chgData name="casey doody" userId="194e08289438d970" providerId="LiveId" clId="{1C8FA3A6-1966-4966-B98B-223A2A65E7FF}" dt="2026-09-22T10:51:40.477" v="12240" actId="26606"/>
          <ac:spMkLst>
            <pc:docMk/>
            <pc:sldMk cId="42929867" sldId="298"/>
            <ac:spMk id="38" creationId="{A8D57A06-A426-446D-B02C-A2DC6B62E45E}"/>
          </ac:spMkLst>
        </pc:spChg>
        <pc:spChg chg="add del">
          <ac:chgData name="casey doody" userId="194e08289438d970" providerId="LiveId" clId="{1C8FA3A6-1966-4966-B98B-223A2A65E7FF}" dt="2026-09-22T10:51:42.484" v="12242" actId="26606"/>
          <ac:spMkLst>
            <pc:docMk/>
            <pc:sldMk cId="42929867" sldId="298"/>
            <ac:spMk id="40" creationId="{F3060C83-F051-4F0E-ABAD-AA0DFC48B218}"/>
          </ac:spMkLst>
        </pc:spChg>
        <pc:spChg chg="add del">
          <ac:chgData name="casey doody" userId="194e08289438d970" providerId="LiveId" clId="{1C8FA3A6-1966-4966-B98B-223A2A65E7FF}" dt="2026-09-22T10:51:42.484" v="12242" actId="26606"/>
          <ac:spMkLst>
            <pc:docMk/>
            <pc:sldMk cId="42929867" sldId="298"/>
            <ac:spMk id="41" creationId="{83C98ABE-055B-441F-B07E-44F97F083C39}"/>
          </ac:spMkLst>
        </pc:spChg>
        <pc:spChg chg="add del">
          <ac:chgData name="casey doody" userId="194e08289438d970" providerId="LiveId" clId="{1C8FA3A6-1966-4966-B98B-223A2A65E7FF}" dt="2026-09-22T10:51:42.484" v="12242" actId="26606"/>
          <ac:spMkLst>
            <pc:docMk/>
            <pc:sldMk cId="42929867" sldId="298"/>
            <ac:spMk id="42" creationId="{29FDB030-9B49-4CED-8CCD-4D99382388AC}"/>
          </ac:spMkLst>
        </pc:spChg>
        <pc:spChg chg="add del">
          <ac:chgData name="casey doody" userId="194e08289438d970" providerId="LiveId" clId="{1C8FA3A6-1966-4966-B98B-223A2A65E7FF}" dt="2026-09-22T10:51:42.484" v="12242" actId="26606"/>
          <ac:spMkLst>
            <pc:docMk/>
            <pc:sldMk cId="42929867" sldId="298"/>
            <ac:spMk id="43" creationId="{3783CA14-24A1-485C-8B30-D6A5D87987AD}"/>
          </ac:spMkLst>
        </pc:spChg>
        <pc:spChg chg="add del">
          <ac:chgData name="casey doody" userId="194e08289438d970" providerId="LiveId" clId="{1C8FA3A6-1966-4966-B98B-223A2A65E7FF}" dt="2026-09-22T10:51:42.484" v="12242" actId="26606"/>
          <ac:spMkLst>
            <pc:docMk/>
            <pc:sldMk cId="42929867" sldId="298"/>
            <ac:spMk id="44" creationId="{9A97C86A-04D6-40F7-AE84-31AB43E6A846}"/>
          </ac:spMkLst>
        </pc:spChg>
        <pc:spChg chg="add del">
          <ac:chgData name="casey doody" userId="194e08289438d970" providerId="LiveId" clId="{1C8FA3A6-1966-4966-B98B-223A2A65E7FF}" dt="2026-09-22T10:51:42.484" v="12242" actId="26606"/>
          <ac:spMkLst>
            <pc:docMk/>
            <pc:sldMk cId="42929867" sldId="298"/>
            <ac:spMk id="45" creationId="{FF9F2414-84E8-453E-B1F3-389FDE8192D9}"/>
          </ac:spMkLst>
        </pc:spChg>
        <pc:spChg chg="add del">
          <ac:chgData name="casey doody" userId="194e08289438d970" providerId="LiveId" clId="{1C8FA3A6-1966-4966-B98B-223A2A65E7FF}" dt="2026-09-22T10:51:42.484" v="12242" actId="26606"/>
          <ac:spMkLst>
            <pc:docMk/>
            <pc:sldMk cId="42929867" sldId="298"/>
            <ac:spMk id="46" creationId="{3ECA69A1-7536-43AC-85EF-C7106179F5ED}"/>
          </ac:spMkLst>
        </pc:spChg>
        <pc:spChg chg="add del">
          <ac:chgData name="casey doody" userId="194e08289438d970" providerId="LiveId" clId="{1C8FA3A6-1966-4966-B98B-223A2A65E7FF}" dt="2026-09-22T10:51:46.246" v="12244" actId="26606"/>
          <ac:spMkLst>
            <pc:docMk/>
            <pc:sldMk cId="42929867" sldId="298"/>
            <ac:spMk id="48" creationId="{42A4FC2C-047E-45A5-965D-8E1E3BF09BC6}"/>
          </ac:spMkLst>
        </pc:spChg>
        <pc:spChg chg="add del">
          <ac:chgData name="casey doody" userId="194e08289438d970" providerId="LiveId" clId="{1C8FA3A6-1966-4966-B98B-223A2A65E7FF}" dt="2026-09-22T10:51:49.786" v="12246" actId="26606"/>
          <ac:spMkLst>
            <pc:docMk/>
            <pc:sldMk cId="42929867" sldId="298"/>
            <ac:spMk id="50" creationId="{01D0AF59-99C3-4251-AB9A-C966C6AD4400}"/>
          </ac:spMkLst>
        </pc:spChg>
        <pc:spChg chg="add del">
          <ac:chgData name="casey doody" userId="194e08289438d970" providerId="LiveId" clId="{1C8FA3A6-1966-4966-B98B-223A2A65E7FF}" dt="2026-09-22T10:51:49.786" v="12246" actId="26606"/>
          <ac:spMkLst>
            <pc:docMk/>
            <pc:sldMk cId="42929867" sldId="298"/>
            <ac:spMk id="51" creationId="{1855405F-37A2-4869-9154-F8BE3BECE6C3}"/>
          </ac:spMkLst>
        </pc:spChg>
        <pc:spChg chg="add del">
          <ac:chgData name="casey doody" userId="194e08289438d970" providerId="LiveId" clId="{1C8FA3A6-1966-4966-B98B-223A2A65E7FF}" dt="2026-09-22T10:52:44.086" v="12258" actId="26606"/>
          <ac:spMkLst>
            <pc:docMk/>
            <pc:sldMk cId="42929867" sldId="298"/>
            <ac:spMk id="53" creationId="{32BC26D8-82FB-445E-AA49-62A77D7C1EE0}"/>
          </ac:spMkLst>
        </pc:spChg>
        <pc:spChg chg="add del">
          <ac:chgData name="casey doody" userId="194e08289438d970" providerId="LiveId" clId="{1C8FA3A6-1966-4966-B98B-223A2A65E7FF}" dt="2026-09-22T10:52:44.086" v="12258" actId="26606"/>
          <ac:spMkLst>
            <pc:docMk/>
            <pc:sldMk cId="42929867" sldId="298"/>
            <ac:spMk id="54" creationId="{CB44330D-EA18-4254-AA95-EB49948539B8}"/>
          </ac:spMkLst>
        </pc:spChg>
        <pc:spChg chg="add del">
          <ac:chgData name="casey doody" userId="194e08289438d970" providerId="LiveId" clId="{1C8FA3A6-1966-4966-B98B-223A2A65E7FF}" dt="2026-09-22T10:52:32.475" v="12249" actId="26606"/>
          <ac:spMkLst>
            <pc:docMk/>
            <pc:sldMk cId="42929867" sldId="298"/>
            <ac:spMk id="59" creationId="{42A4FC2C-047E-45A5-965D-8E1E3BF09BC6}"/>
          </ac:spMkLst>
        </pc:spChg>
        <pc:spChg chg="add del">
          <ac:chgData name="casey doody" userId="194e08289438d970" providerId="LiveId" clId="{1C8FA3A6-1966-4966-B98B-223A2A65E7FF}" dt="2026-09-22T10:52:35.297" v="12251" actId="26606"/>
          <ac:spMkLst>
            <pc:docMk/>
            <pc:sldMk cId="42929867" sldId="298"/>
            <ac:spMk id="61" creationId="{16B067B1-F4E5-4FDF-813D-C9E872E80075}"/>
          </ac:spMkLst>
        </pc:spChg>
        <pc:spChg chg="add del">
          <ac:chgData name="casey doody" userId="194e08289438d970" providerId="LiveId" clId="{1C8FA3A6-1966-4966-B98B-223A2A65E7FF}" dt="2026-09-22T10:52:36.882" v="12253" actId="26606"/>
          <ac:spMkLst>
            <pc:docMk/>
            <pc:sldMk cId="42929867" sldId="298"/>
            <ac:spMk id="63" creationId="{90A7EAB6-59D3-4325-8DE6-E0CA4009CE53}"/>
          </ac:spMkLst>
        </pc:spChg>
        <pc:spChg chg="add del">
          <ac:chgData name="casey doody" userId="194e08289438d970" providerId="LiveId" clId="{1C8FA3A6-1966-4966-B98B-223A2A65E7FF}" dt="2026-09-22T10:52:36.882" v="12253" actId="26606"/>
          <ac:spMkLst>
            <pc:docMk/>
            <pc:sldMk cId="42929867" sldId="298"/>
            <ac:spMk id="64" creationId="{AB8C311F-7253-4AED-9701-7FC0708C41C7}"/>
          </ac:spMkLst>
        </pc:spChg>
        <pc:spChg chg="add del">
          <ac:chgData name="casey doody" userId="194e08289438d970" providerId="LiveId" clId="{1C8FA3A6-1966-4966-B98B-223A2A65E7FF}" dt="2026-09-22T10:52:36.882" v="12253" actId="26606"/>
          <ac:spMkLst>
            <pc:docMk/>
            <pc:sldMk cId="42929867" sldId="298"/>
            <ac:spMk id="65" creationId="{A8D57A06-A426-446D-B02C-A2DC6B62E45E}"/>
          </ac:spMkLst>
        </pc:spChg>
        <pc:spChg chg="add del">
          <ac:chgData name="casey doody" userId="194e08289438d970" providerId="LiveId" clId="{1C8FA3A6-1966-4966-B98B-223A2A65E7FF}" dt="2026-09-22T10:52:36.882" v="12253" actId="26606"/>
          <ac:spMkLst>
            <pc:docMk/>
            <pc:sldMk cId="42929867" sldId="298"/>
            <ac:spMk id="66" creationId="{FD073016-B734-483B-8953-5BADEE145112}"/>
          </ac:spMkLst>
        </pc:spChg>
        <pc:spChg chg="add">
          <ac:chgData name="casey doody" userId="194e08289438d970" providerId="LiveId" clId="{1C8FA3A6-1966-4966-B98B-223A2A65E7FF}" dt="2026-09-22T10:52:44.086" v="12258" actId="26606"/>
          <ac:spMkLst>
            <pc:docMk/>
            <pc:sldMk cId="42929867" sldId="298"/>
            <ac:spMk id="67" creationId="{9A97C86A-04D6-40F7-AE84-31AB43E6A846}"/>
          </ac:spMkLst>
        </pc:spChg>
        <pc:spChg chg="add del">
          <ac:chgData name="casey doody" userId="194e08289438d970" providerId="LiveId" clId="{1C8FA3A6-1966-4966-B98B-223A2A65E7FF}" dt="2026-09-22T10:52:39.280" v="12255" actId="26606"/>
          <ac:spMkLst>
            <pc:docMk/>
            <pc:sldMk cId="42929867" sldId="298"/>
            <ac:spMk id="68" creationId="{2D2B266D-3625-4584-A5C3-7D3F672CFF30}"/>
          </ac:spMkLst>
        </pc:spChg>
        <pc:spChg chg="add">
          <ac:chgData name="casey doody" userId="194e08289438d970" providerId="LiveId" clId="{1C8FA3A6-1966-4966-B98B-223A2A65E7FF}" dt="2026-09-22T10:52:44.086" v="12258" actId="26606"/>
          <ac:spMkLst>
            <pc:docMk/>
            <pc:sldMk cId="42929867" sldId="298"/>
            <ac:spMk id="69" creationId="{FF9F2414-84E8-453E-B1F3-389FDE8192D9}"/>
          </ac:spMkLst>
        </pc:spChg>
        <pc:spChg chg="add del">
          <ac:chgData name="casey doody" userId="194e08289438d970" providerId="LiveId" clId="{1C8FA3A6-1966-4966-B98B-223A2A65E7FF}" dt="2026-09-22T10:52:44.080" v="12257" actId="26606"/>
          <ac:spMkLst>
            <pc:docMk/>
            <pc:sldMk cId="42929867" sldId="298"/>
            <ac:spMk id="70" creationId="{216BB327-7AA9-4EC5-815F-9D8E6BC53E34}"/>
          </ac:spMkLst>
        </pc:spChg>
        <pc:spChg chg="add">
          <ac:chgData name="casey doody" userId="194e08289438d970" providerId="LiveId" clId="{1C8FA3A6-1966-4966-B98B-223A2A65E7FF}" dt="2026-09-22T10:52:44.086" v="12258" actId="26606"/>
          <ac:spMkLst>
            <pc:docMk/>
            <pc:sldMk cId="42929867" sldId="298"/>
            <ac:spMk id="71" creationId="{3ECA69A1-7536-43AC-85EF-C7106179F5ED}"/>
          </ac:spMkLst>
        </pc:spChg>
        <pc:spChg chg="add">
          <ac:chgData name="casey doody" userId="194e08289438d970" providerId="LiveId" clId="{1C8FA3A6-1966-4966-B98B-223A2A65E7FF}" dt="2026-09-22T10:52:44.086" v="12258" actId="26606"/>
          <ac:spMkLst>
            <pc:docMk/>
            <pc:sldMk cId="42929867" sldId="298"/>
            <ac:spMk id="72" creationId="{F3060C83-F051-4F0E-ABAD-AA0DFC48B218}"/>
          </ac:spMkLst>
        </pc:spChg>
        <pc:spChg chg="add">
          <ac:chgData name="casey doody" userId="194e08289438d970" providerId="LiveId" clId="{1C8FA3A6-1966-4966-B98B-223A2A65E7FF}" dt="2026-09-22T10:52:44.086" v="12258" actId="26606"/>
          <ac:spMkLst>
            <pc:docMk/>
            <pc:sldMk cId="42929867" sldId="298"/>
            <ac:spMk id="73" creationId="{83C98ABE-055B-441F-B07E-44F97F083C39}"/>
          </ac:spMkLst>
        </pc:spChg>
        <pc:spChg chg="add">
          <ac:chgData name="casey doody" userId="194e08289438d970" providerId="LiveId" clId="{1C8FA3A6-1966-4966-B98B-223A2A65E7FF}" dt="2026-09-22T10:52:44.086" v="12258" actId="26606"/>
          <ac:spMkLst>
            <pc:docMk/>
            <pc:sldMk cId="42929867" sldId="298"/>
            <ac:spMk id="74" creationId="{29FDB030-9B49-4CED-8CCD-4D99382388AC}"/>
          </ac:spMkLst>
        </pc:spChg>
        <pc:spChg chg="add">
          <ac:chgData name="casey doody" userId="194e08289438d970" providerId="LiveId" clId="{1C8FA3A6-1966-4966-B98B-223A2A65E7FF}" dt="2026-09-22T10:52:44.086" v="12258" actId="26606"/>
          <ac:spMkLst>
            <pc:docMk/>
            <pc:sldMk cId="42929867" sldId="298"/>
            <ac:spMk id="75" creationId="{3783CA14-24A1-485C-8B30-D6A5D87987AD}"/>
          </ac:spMkLst>
        </pc:spChg>
        <pc:grpChg chg="add del">
          <ac:chgData name="casey doody" userId="194e08289438d970" providerId="LiveId" clId="{1C8FA3A6-1966-4966-B98B-223A2A65E7FF}" dt="2026-09-22T10:51:34.412" v="12236" actId="26606"/>
          <ac:grpSpMkLst>
            <pc:docMk/>
            <pc:sldMk cId="42929867" sldId="298"/>
            <ac:grpSpMk id="28" creationId="{5FE9FE4C-C9E0-4C54-8010-EA9D29CD4D59}"/>
          </ac:grpSpMkLst>
        </pc:grpChg>
        <pc:picChg chg="add mod">
          <ac:chgData name="casey doody" userId="194e08289438d970" providerId="LiveId" clId="{1C8FA3A6-1966-4966-B98B-223A2A65E7FF}" dt="2026-09-22T10:56:19.633" v="12265" actId="1076"/>
          <ac:picMkLst>
            <pc:docMk/>
            <pc:sldMk cId="42929867" sldId="298"/>
            <ac:picMk id="3" creationId="{615A017B-6F89-C8DE-6294-FE5CD4BCE074}"/>
          </ac:picMkLst>
        </pc:picChg>
        <pc:picChg chg="add mod">
          <ac:chgData name="casey doody" userId="194e08289438d970" providerId="LiveId" clId="{1C8FA3A6-1966-4966-B98B-223A2A65E7FF}" dt="2026-09-22T10:56:29.059" v="12267" actId="14100"/>
          <ac:picMkLst>
            <pc:docMk/>
            <pc:sldMk cId="42929867" sldId="298"/>
            <ac:picMk id="5" creationId="{046E746F-0653-8C79-6437-F6B65A05C423}"/>
          </ac:picMkLst>
        </pc:picChg>
      </pc:sldChg>
      <pc:sldChg chg="addSp delSp modSp new mod setBg">
        <pc:chgData name="casey doody" userId="194e08289438d970" providerId="LiveId" clId="{1C8FA3A6-1966-4966-B98B-223A2A65E7FF}" dt="2026-09-22T13:28:58.446" v="12322" actId="478"/>
        <pc:sldMkLst>
          <pc:docMk/>
          <pc:sldMk cId="2993240567" sldId="299"/>
        </pc:sldMkLst>
        <pc:spChg chg="add del">
          <ac:chgData name="casey doody" userId="194e08289438d970" providerId="LiveId" clId="{1C8FA3A6-1966-4966-B98B-223A2A65E7FF}" dt="2026-09-22T13:28:49.594" v="12320" actId="26606"/>
          <ac:spMkLst>
            <pc:docMk/>
            <pc:sldMk cId="2993240567" sldId="299"/>
            <ac:spMk id="8" creationId="{F3060C83-F051-4F0E-ABAD-AA0DFC48B218}"/>
          </ac:spMkLst>
        </pc:spChg>
        <pc:spChg chg="add del">
          <ac:chgData name="casey doody" userId="194e08289438d970" providerId="LiveId" clId="{1C8FA3A6-1966-4966-B98B-223A2A65E7FF}" dt="2026-09-22T13:28:49.594" v="12320" actId="26606"/>
          <ac:spMkLst>
            <pc:docMk/>
            <pc:sldMk cId="2993240567" sldId="299"/>
            <ac:spMk id="10" creationId="{83C98ABE-055B-441F-B07E-44F97F083C39}"/>
          </ac:spMkLst>
        </pc:spChg>
        <pc:spChg chg="add del">
          <ac:chgData name="casey doody" userId="194e08289438d970" providerId="LiveId" clId="{1C8FA3A6-1966-4966-B98B-223A2A65E7FF}" dt="2026-09-22T13:28:49.594" v="12320" actId="26606"/>
          <ac:spMkLst>
            <pc:docMk/>
            <pc:sldMk cId="2993240567" sldId="299"/>
            <ac:spMk id="12" creationId="{29FDB030-9B49-4CED-8CCD-4D99382388AC}"/>
          </ac:spMkLst>
        </pc:spChg>
        <pc:spChg chg="add del">
          <ac:chgData name="casey doody" userId="194e08289438d970" providerId="LiveId" clId="{1C8FA3A6-1966-4966-B98B-223A2A65E7FF}" dt="2026-09-22T13:28:49.594" v="12320" actId="26606"/>
          <ac:spMkLst>
            <pc:docMk/>
            <pc:sldMk cId="2993240567" sldId="299"/>
            <ac:spMk id="14" creationId="{3783CA14-24A1-485C-8B30-D6A5D87987AD}"/>
          </ac:spMkLst>
        </pc:spChg>
        <pc:spChg chg="add del">
          <ac:chgData name="casey doody" userId="194e08289438d970" providerId="LiveId" clId="{1C8FA3A6-1966-4966-B98B-223A2A65E7FF}" dt="2026-09-22T13:28:49.594" v="12320" actId="26606"/>
          <ac:spMkLst>
            <pc:docMk/>
            <pc:sldMk cId="2993240567" sldId="299"/>
            <ac:spMk id="16" creationId="{9A97C86A-04D6-40F7-AE84-31AB43E6A846}"/>
          </ac:spMkLst>
        </pc:spChg>
        <pc:spChg chg="add del">
          <ac:chgData name="casey doody" userId="194e08289438d970" providerId="LiveId" clId="{1C8FA3A6-1966-4966-B98B-223A2A65E7FF}" dt="2026-09-22T13:28:49.594" v="12320" actId="26606"/>
          <ac:spMkLst>
            <pc:docMk/>
            <pc:sldMk cId="2993240567" sldId="299"/>
            <ac:spMk id="18" creationId="{FF9F2414-84E8-453E-B1F3-389FDE8192D9}"/>
          </ac:spMkLst>
        </pc:spChg>
        <pc:spChg chg="add del">
          <ac:chgData name="casey doody" userId="194e08289438d970" providerId="LiveId" clId="{1C8FA3A6-1966-4966-B98B-223A2A65E7FF}" dt="2026-09-22T13:28:49.594" v="12320" actId="26606"/>
          <ac:spMkLst>
            <pc:docMk/>
            <pc:sldMk cId="2993240567" sldId="299"/>
            <ac:spMk id="20" creationId="{3ECA69A1-7536-43AC-85EF-C7106179F5ED}"/>
          </ac:spMkLst>
        </pc:spChg>
        <pc:picChg chg="add mod ord">
          <ac:chgData name="casey doody" userId="194e08289438d970" providerId="LiveId" clId="{1C8FA3A6-1966-4966-B98B-223A2A65E7FF}" dt="2026-09-22T13:28:55.367" v="12321" actId="1076"/>
          <ac:picMkLst>
            <pc:docMk/>
            <pc:sldMk cId="2993240567" sldId="299"/>
            <ac:picMk id="3" creationId="{534169DF-7D3F-E519-DB72-264255C53211}"/>
          </ac:picMkLst>
        </pc:picChg>
        <pc:picChg chg="add del mod">
          <ac:chgData name="casey doody" userId="194e08289438d970" providerId="LiveId" clId="{1C8FA3A6-1966-4966-B98B-223A2A65E7FF}" dt="2026-09-22T13:28:58.446" v="12322" actId="478"/>
          <ac:picMkLst>
            <pc:docMk/>
            <pc:sldMk cId="2993240567" sldId="299"/>
            <ac:picMk id="5" creationId="{AA9F3D1B-D2EE-CBA6-86BC-96EF5D08FE3D}"/>
          </ac:picMkLst>
        </pc:picChg>
      </pc:sldChg>
      <pc:sldChg chg="addSp delSp modSp new mod setBg">
        <pc:chgData name="casey doody" userId="194e08289438d970" providerId="LiveId" clId="{1C8FA3A6-1966-4966-B98B-223A2A65E7FF}" dt="2026-09-22T11:25:19.525" v="12305" actId="26606"/>
        <pc:sldMkLst>
          <pc:docMk/>
          <pc:sldMk cId="2993923625" sldId="300"/>
        </pc:sldMkLst>
        <pc:spChg chg="add del">
          <ac:chgData name="casey doody" userId="194e08289438d970" providerId="LiveId" clId="{1C8FA3A6-1966-4966-B98B-223A2A65E7FF}" dt="2026-09-22T11:25:19.525" v="12305" actId="26606"/>
          <ac:spMkLst>
            <pc:docMk/>
            <pc:sldMk cId="2993923625" sldId="300"/>
            <ac:spMk id="12" creationId="{799448F2-0E5B-42DA-B2D1-11A14E947BD4}"/>
          </ac:spMkLst>
        </pc:spChg>
        <pc:spChg chg="add del">
          <ac:chgData name="casey doody" userId="194e08289438d970" providerId="LiveId" clId="{1C8FA3A6-1966-4966-B98B-223A2A65E7FF}" dt="2026-09-22T11:25:19.525" v="12305" actId="26606"/>
          <ac:spMkLst>
            <pc:docMk/>
            <pc:sldMk cId="2993923625" sldId="300"/>
            <ac:spMk id="14" creationId="{4E8A7552-20E1-4F34-ADAB-C1DB6634D47E}"/>
          </ac:spMkLst>
        </pc:spChg>
        <pc:picChg chg="add mod">
          <ac:chgData name="casey doody" userId="194e08289438d970" providerId="LiveId" clId="{1C8FA3A6-1966-4966-B98B-223A2A65E7FF}" dt="2026-09-22T11:25:19.525" v="12305" actId="26606"/>
          <ac:picMkLst>
            <pc:docMk/>
            <pc:sldMk cId="2993923625" sldId="300"/>
            <ac:picMk id="3" creationId="{AA6003F9-6748-FC5D-A99F-ED2C447BEBF1}"/>
          </ac:picMkLst>
        </pc:picChg>
        <pc:picChg chg="add mod">
          <ac:chgData name="casey doody" userId="194e08289438d970" providerId="LiveId" clId="{1C8FA3A6-1966-4966-B98B-223A2A65E7FF}" dt="2026-09-22T11:25:19.525" v="12305" actId="26606"/>
          <ac:picMkLst>
            <pc:docMk/>
            <pc:sldMk cId="2993923625" sldId="300"/>
            <ac:picMk id="5" creationId="{21E58F9D-94AE-FC01-D61F-BACBE00CFAF9}"/>
          </ac:picMkLst>
        </pc:picChg>
        <pc:picChg chg="add mod ord">
          <ac:chgData name="casey doody" userId="194e08289438d970" providerId="LiveId" clId="{1C8FA3A6-1966-4966-B98B-223A2A65E7FF}" dt="2026-09-22T11:25:19.525" v="12305" actId="26606"/>
          <ac:picMkLst>
            <pc:docMk/>
            <pc:sldMk cId="2993923625" sldId="300"/>
            <ac:picMk id="7" creationId="{3E4ADAAD-9106-A1FE-2B2D-B6DC5304C433}"/>
          </ac:picMkLst>
        </pc:picChg>
      </pc:sldChg>
      <pc:sldChg chg="addSp delSp modSp new mod">
        <pc:chgData name="casey doody" userId="194e08289438d970" providerId="LiveId" clId="{1C8FA3A6-1966-4966-B98B-223A2A65E7FF}" dt="2026-09-22T17:54:25.572" v="14429" actId="9405"/>
        <pc:sldMkLst>
          <pc:docMk/>
          <pc:sldMk cId="2209810973" sldId="301"/>
        </pc:sldMkLst>
        <pc:spChg chg="add del mod">
          <ac:chgData name="casey doody" userId="194e08289438d970" providerId="LiveId" clId="{1C8FA3A6-1966-4966-B98B-223A2A65E7FF}" dt="2026-09-22T13:30:56.049" v="12331"/>
          <ac:spMkLst>
            <pc:docMk/>
            <pc:sldMk cId="2209810973" sldId="301"/>
            <ac:spMk id="4" creationId="{7FED8F18-270B-1D50-81E3-DE6A3E9ADC73}"/>
          </ac:spMkLst>
        </pc:spChg>
        <pc:picChg chg="add mod ord">
          <ac:chgData name="casey doody" userId="194e08289438d970" providerId="LiveId" clId="{1C8FA3A6-1966-4966-B98B-223A2A65E7FF}" dt="2026-09-22T15:54:24.085" v="12574" actId="1076"/>
          <ac:picMkLst>
            <pc:docMk/>
            <pc:sldMk cId="2209810973" sldId="301"/>
            <ac:picMk id="3" creationId="{4479B4A5-E0B4-7584-B20C-4913A54838D8}"/>
          </ac:picMkLst>
        </pc:picChg>
        <pc:picChg chg="add mod">
          <ac:chgData name="casey doody" userId="194e08289438d970" providerId="LiveId" clId="{1C8FA3A6-1966-4966-B98B-223A2A65E7FF}" dt="2026-09-22T15:54:29.140" v="12576" actId="1076"/>
          <ac:picMkLst>
            <pc:docMk/>
            <pc:sldMk cId="2209810973" sldId="301"/>
            <ac:picMk id="6" creationId="{F8BB9FF7-EF27-4B7D-1C35-A51EFC4F008A}"/>
          </ac:picMkLst>
        </pc:picChg>
        <pc:picChg chg="add mod">
          <ac:chgData name="casey doody" userId="194e08289438d970" providerId="LiveId" clId="{1C8FA3A6-1966-4966-B98B-223A2A65E7FF}" dt="2026-09-22T15:53:56.133" v="12566" actId="1076"/>
          <ac:picMkLst>
            <pc:docMk/>
            <pc:sldMk cId="2209810973" sldId="301"/>
            <ac:picMk id="8" creationId="{27226B66-433F-BCF9-620F-15CB3A87B75F}"/>
          </ac:picMkLst>
        </pc:picChg>
        <pc:picChg chg="add mod">
          <ac:chgData name="casey doody" userId="194e08289438d970" providerId="LiveId" clId="{1C8FA3A6-1966-4966-B98B-223A2A65E7FF}" dt="2026-09-22T15:54:15.150" v="12572" actId="1076"/>
          <ac:picMkLst>
            <pc:docMk/>
            <pc:sldMk cId="2209810973" sldId="301"/>
            <ac:picMk id="10" creationId="{B2182E26-7191-8457-3DAA-50F47CE7944B}"/>
          </ac:picMkLst>
        </pc:picChg>
        <pc:inkChg chg="add del">
          <ac:chgData name="casey doody" userId="194e08289438d970" providerId="LiveId" clId="{1C8FA3A6-1966-4966-B98B-223A2A65E7FF}" dt="2026-09-22T17:54:25.572" v="14429" actId="9405"/>
          <ac:inkMkLst>
            <pc:docMk/>
            <pc:sldMk cId="2209810973" sldId="301"/>
            <ac:inkMk id="11" creationId="{1088EF4F-B42A-5E11-667C-27CAF3541428}"/>
          </ac:inkMkLst>
        </pc:inkChg>
        <pc:inkChg chg="add del">
          <ac:chgData name="casey doody" userId="194e08289438d970" providerId="LiveId" clId="{1C8FA3A6-1966-4966-B98B-223A2A65E7FF}" dt="2026-09-22T17:54:21.921" v="14428" actId="9405"/>
          <ac:inkMkLst>
            <pc:docMk/>
            <pc:sldMk cId="2209810973" sldId="301"/>
            <ac:inkMk id="12" creationId="{AC854FC0-22B6-2823-D4AF-919C776FDDA1}"/>
          </ac:inkMkLst>
        </pc:inkChg>
      </pc:sldChg>
      <pc:sldChg chg="addSp delSp modSp new del mod">
        <pc:chgData name="casey doody" userId="194e08289438d970" providerId="LiveId" clId="{1C8FA3A6-1966-4966-B98B-223A2A65E7FF}" dt="2026-09-22T20:33:54.994" v="18497" actId="2696"/>
        <pc:sldMkLst>
          <pc:docMk/>
          <pc:sldMk cId="37411369" sldId="302"/>
        </pc:sldMkLst>
        <pc:spChg chg="add mod">
          <ac:chgData name="casey doody" userId="194e08289438d970" providerId="LiveId" clId="{1C8FA3A6-1966-4966-B98B-223A2A65E7FF}" dt="2026-09-22T20:25:51.464" v="18406" actId="1076"/>
          <ac:spMkLst>
            <pc:docMk/>
            <pc:sldMk cId="37411369" sldId="302"/>
            <ac:spMk id="10" creationId="{75CD8CD7-0977-63E4-3691-4420FF221C7E}"/>
          </ac:spMkLst>
        </pc:spChg>
        <pc:spChg chg="add mod">
          <ac:chgData name="casey doody" userId="194e08289438d970" providerId="LiveId" clId="{1C8FA3A6-1966-4966-B98B-223A2A65E7FF}" dt="2026-09-22T20:26:05.552" v="18409" actId="1076"/>
          <ac:spMkLst>
            <pc:docMk/>
            <pc:sldMk cId="37411369" sldId="302"/>
            <ac:spMk id="11" creationId="{BD7602FE-6B25-6164-8B60-BD9FF8E124A3}"/>
          </ac:spMkLst>
        </pc:spChg>
        <pc:spChg chg="add mod">
          <ac:chgData name="casey doody" userId="194e08289438d970" providerId="LiveId" clId="{1C8FA3A6-1966-4966-B98B-223A2A65E7FF}" dt="2026-09-22T20:22:54.666" v="18390" actId="20577"/>
          <ac:spMkLst>
            <pc:docMk/>
            <pc:sldMk cId="37411369" sldId="302"/>
            <ac:spMk id="15" creationId="{E497FDB8-FC99-4304-74FB-2411E0493D50}"/>
          </ac:spMkLst>
        </pc:spChg>
        <pc:spChg chg="add mod">
          <ac:chgData name="casey doody" userId="194e08289438d970" providerId="LiveId" clId="{1C8FA3A6-1966-4966-B98B-223A2A65E7FF}" dt="2026-09-22T20:23:56.433" v="18403" actId="1076"/>
          <ac:spMkLst>
            <pc:docMk/>
            <pc:sldMk cId="37411369" sldId="302"/>
            <ac:spMk id="19" creationId="{9CEFE891-3B37-15A1-13A5-D8019AD8EC4B}"/>
          </ac:spMkLst>
        </pc:spChg>
        <pc:picChg chg="add mod">
          <ac:chgData name="casey doody" userId="194e08289438d970" providerId="LiveId" clId="{1C8FA3A6-1966-4966-B98B-223A2A65E7FF}" dt="2026-09-22T20:21:58.268" v="18380" actId="1076"/>
          <ac:picMkLst>
            <pc:docMk/>
            <pc:sldMk cId="37411369" sldId="302"/>
            <ac:picMk id="3" creationId="{80B4A5F0-59BE-9E0D-020F-EDD9CA8E9590}"/>
          </ac:picMkLst>
        </pc:picChg>
        <pc:picChg chg="add mod">
          <ac:chgData name="casey doody" userId="194e08289438d970" providerId="LiveId" clId="{1C8FA3A6-1966-4966-B98B-223A2A65E7FF}" dt="2026-09-22T20:26:01.790" v="18408" actId="14100"/>
          <ac:picMkLst>
            <pc:docMk/>
            <pc:sldMk cId="37411369" sldId="302"/>
            <ac:picMk id="5" creationId="{F93104EF-1A76-590B-8EF1-D0EFBF23D213}"/>
          </ac:picMkLst>
        </pc:picChg>
        <pc:picChg chg="add mod">
          <ac:chgData name="casey doody" userId="194e08289438d970" providerId="LiveId" clId="{1C8FA3A6-1966-4966-B98B-223A2A65E7FF}" dt="2026-09-22T20:25:47.610" v="18405" actId="1076"/>
          <ac:picMkLst>
            <pc:docMk/>
            <pc:sldMk cId="37411369" sldId="302"/>
            <ac:picMk id="7" creationId="{6C8693B2-16BB-E1F2-5915-F625C6FA1139}"/>
          </ac:picMkLst>
        </pc:picChg>
        <pc:picChg chg="add mod">
          <ac:chgData name="casey doody" userId="194e08289438d970" providerId="LiveId" clId="{1C8FA3A6-1966-4966-B98B-223A2A65E7FF}" dt="2026-09-22T20:25:44.056" v="18404" actId="1076"/>
          <ac:picMkLst>
            <pc:docMk/>
            <pc:sldMk cId="37411369" sldId="302"/>
            <ac:picMk id="9" creationId="{A117F134-C7ED-8202-37F5-FB599D0D2726}"/>
          </ac:picMkLst>
        </pc:picChg>
        <pc:picChg chg="add del mod">
          <ac:chgData name="casey doody" userId="194e08289438d970" providerId="LiveId" clId="{1C8FA3A6-1966-4966-B98B-223A2A65E7FF}" dt="2026-09-22T20:22:26.229" v="18384" actId="22"/>
          <ac:picMkLst>
            <pc:docMk/>
            <pc:sldMk cId="37411369" sldId="302"/>
            <ac:picMk id="13" creationId="{FD929F4B-96FF-14D0-CE9F-D16D468B5DEC}"/>
          </ac:picMkLst>
        </pc:picChg>
        <pc:picChg chg="add del mod">
          <ac:chgData name="casey doody" userId="194e08289438d970" providerId="LiveId" clId="{1C8FA3A6-1966-4966-B98B-223A2A65E7FF}" dt="2026-09-22T20:23:11.724" v="18394" actId="22"/>
          <ac:picMkLst>
            <pc:docMk/>
            <pc:sldMk cId="37411369" sldId="302"/>
            <ac:picMk id="17" creationId="{F7550EA6-A315-DF5C-1655-3561EBF178CB}"/>
          </ac:picMkLst>
        </pc:picChg>
      </pc:sldChg>
      <pc:sldChg chg="addSp modSp new del mod">
        <pc:chgData name="casey doody" userId="194e08289438d970" providerId="LiveId" clId="{1C8FA3A6-1966-4966-B98B-223A2A65E7FF}" dt="2026-09-22T15:18:16.757" v="12454" actId="2696"/>
        <pc:sldMkLst>
          <pc:docMk/>
          <pc:sldMk cId="938952970" sldId="303"/>
        </pc:sldMkLst>
        <pc:spChg chg="add mod ord">
          <ac:chgData name="casey doody" userId="194e08289438d970" providerId="LiveId" clId="{1C8FA3A6-1966-4966-B98B-223A2A65E7FF}" dt="2026-09-22T15:14:15.505" v="12449" actId="207"/>
          <ac:spMkLst>
            <pc:docMk/>
            <pc:sldMk cId="938952970" sldId="303"/>
            <ac:spMk id="6" creationId="{E2A442C8-E95C-5F45-2C42-3FBA71E7B4B5}"/>
          </ac:spMkLst>
        </pc:spChg>
        <pc:picChg chg="add mod">
          <ac:chgData name="casey doody" userId="194e08289438d970" providerId="LiveId" clId="{1C8FA3A6-1966-4966-B98B-223A2A65E7FF}" dt="2026-09-22T15:13:34.345" v="12416" actId="1076"/>
          <ac:picMkLst>
            <pc:docMk/>
            <pc:sldMk cId="938952970" sldId="303"/>
            <ac:picMk id="3" creationId="{75D73CE0-01ED-C519-4078-056413F8D7A5}"/>
          </ac:picMkLst>
        </pc:picChg>
        <pc:picChg chg="add mod">
          <ac:chgData name="casey doody" userId="194e08289438d970" providerId="LiveId" clId="{1C8FA3A6-1966-4966-B98B-223A2A65E7FF}" dt="2026-09-22T15:11:27.558" v="12366" actId="14100"/>
          <ac:picMkLst>
            <pc:docMk/>
            <pc:sldMk cId="938952970" sldId="303"/>
            <ac:picMk id="5" creationId="{E3EB4DB6-33C6-D4A1-BE3A-CD4AF37DA746}"/>
          </ac:picMkLst>
        </pc:picChg>
      </pc:sldChg>
      <pc:sldChg chg="addSp delSp modSp new del mod">
        <pc:chgData name="casey doody" userId="194e08289438d970" providerId="LiveId" clId="{1C8FA3A6-1966-4966-B98B-223A2A65E7FF}" dt="2026-09-22T20:44:15.080" v="18967" actId="2696"/>
        <pc:sldMkLst>
          <pc:docMk/>
          <pc:sldMk cId="1066279127" sldId="304"/>
        </pc:sldMkLst>
        <pc:picChg chg="add mod">
          <ac:chgData name="casey doody" userId="194e08289438d970" providerId="LiveId" clId="{1C8FA3A6-1966-4966-B98B-223A2A65E7FF}" dt="2026-09-22T18:54:43.692" v="15375" actId="14100"/>
          <ac:picMkLst>
            <pc:docMk/>
            <pc:sldMk cId="1066279127" sldId="304"/>
            <ac:picMk id="3" creationId="{E5CBD414-6C63-7146-F90B-13C977FE96FD}"/>
          </ac:picMkLst>
        </pc:picChg>
        <pc:inkChg chg="add">
          <ac:chgData name="casey doody" userId="194e08289438d970" providerId="LiveId" clId="{1C8FA3A6-1966-4966-B98B-223A2A65E7FF}" dt="2026-09-22T15:52:08.057" v="12558" actId="9405"/>
          <ac:inkMkLst>
            <pc:docMk/>
            <pc:sldMk cId="1066279127" sldId="304"/>
            <ac:inkMk id="4" creationId="{044A3B73-A270-2D13-9B1B-C5BFAD8F2A83}"/>
          </ac:inkMkLst>
        </pc:inkChg>
        <pc:inkChg chg="add">
          <ac:chgData name="casey doody" userId="194e08289438d970" providerId="LiveId" clId="{1C8FA3A6-1966-4966-B98B-223A2A65E7FF}" dt="2026-09-22T15:52:09.025" v="12559" actId="9405"/>
          <ac:inkMkLst>
            <pc:docMk/>
            <pc:sldMk cId="1066279127" sldId="304"/>
            <ac:inkMk id="5" creationId="{F99AA7FE-9F80-5E4E-74F5-6B7604E1D7E2}"/>
          </ac:inkMkLst>
        </pc:inkChg>
        <pc:inkChg chg="add del">
          <ac:chgData name="casey doody" userId="194e08289438d970" providerId="LiveId" clId="{1C8FA3A6-1966-4966-B98B-223A2A65E7FF}" dt="2026-09-22T15:53:08.589" v="12561" actId="9405"/>
          <ac:inkMkLst>
            <pc:docMk/>
            <pc:sldMk cId="1066279127" sldId="304"/>
            <ac:inkMk id="6" creationId="{8751F7FE-9CEA-883B-4E0C-53FCD12A63E2}"/>
          </ac:inkMkLst>
        </pc:inkChg>
      </pc:sldChg>
      <pc:sldChg chg="addSp modSp new mod ord">
        <pc:chgData name="casey doody" userId="194e08289438d970" providerId="LiveId" clId="{1C8FA3A6-1966-4966-B98B-223A2A65E7FF}" dt="2026-09-22T21:08:44.583" v="19738"/>
        <pc:sldMkLst>
          <pc:docMk/>
          <pc:sldMk cId="1793073413" sldId="305"/>
        </pc:sldMkLst>
        <pc:picChg chg="add mod">
          <ac:chgData name="casey doody" userId="194e08289438d970" providerId="LiveId" clId="{1C8FA3A6-1966-4966-B98B-223A2A65E7FF}" dt="2026-09-22T15:53:39.419" v="12565" actId="14100"/>
          <ac:picMkLst>
            <pc:docMk/>
            <pc:sldMk cId="1793073413" sldId="305"/>
            <ac:picMk id="3" creationId="{16A47424-7227-4F4D-A1F1-28877A3BFCB9}"/>
          </ac:picMkLst>
        </pc:picChg>
      </pc:sldChg>
      <pc:sldChg chg="addSp modSp new mod">
        <pc:chgData name="casey doody" userId="194e08289438d970" providerId="LiveId" clId="{1C8FA3A6-1966-4966-B98B-223A2A65E7FF}" dt="2026-09-22T20:09:49.781" v="17809" actId="1076"/>
        <pc:sldMkLst>
          <pc:docMk/>
          <pc:sldMk cId="1290701170" sldId="306"/>
        </pc:sldMkLst>
        <pc:spChg chg="add mod">
          <ac:chgData name="casey doody" userId="194e08289438d970" providerId="LiveId" clId="{1C8FA3A6-1966-4966-B98B-223A2A65E7FF}" dt="2026-09-22T20:09:49.781" v="17809" actId="1076"/>
          <ac:spMkLst>
            <pc:docMk/>
            <pc:sldMk cId="1290701170" sldId="306"/>
            <ac:spMk id="4" creationId="{529301F0-43DE-415D-7B3D-AF6031F23E45}"/>
          </ac:spMkLst>
        </pc:spChg>
        <pc:spChg chg="add mod">
          <ac:chgData name="casey doody" userId="194e08289438d970" providerId="LiveId" clId="{1C8FA3A6-1966-4966-B98B-223A2A65E7FF}" dt="2026-09-22T20:05:01.888" v="17198" actId="12"/>
          <ac:spMkLst>
            <pc:docMk/>
            <pc:sldMk cId="1290701170" sldId="306"/>
            <ac:spMk id="5" creationId="{DFAEEAAD-F82C-3B07-A5BC-28E08738B7CE}"/>
          </ac:spMkLst>
        </pc:spChg>
        <pc:spChg chg="add mod">
          <ac:chgData name="casey doody" userId="194e08289438d970" providerId="LiveId" clId="{1C8FA3A6-1966-4966-B98B-223A2A65E7FF}" dt="2026-09-22T20:07:52.556" v="17602" actId="1076"/>
          <ac:spMkLst>
            <pc:docMk/>
            <pc:sldMk cId="1290701170" sldId="306"/>
            <ac:spMk id="6" creationId="{ACFF158B-24FC-125C-7321-E09987889C1B}"/>
          </ac:spMkLst>
        </pc:spChg>
        <pc:picChg chg="add mod">
          <ac:chgData name="casey doody" userId="194e08289438d970" providerId="LiveId" clId="{1C8FA3A6-1966-4966-B98B-223A2A65E7FF}" dt="2026-09-22T17:57:10.098" v="14433" actId="27614"/>
          <ac:picMkLst>
            <pc:docMk/>
            <pc:sldMk cId="1290701170" sldId="306"/>
            <ac:picMk id="3" creationId="{400ADF49-C67C-5BBB-4CDC-293EC4B29361}"/>
          </ac:picMkLst>
        </pc:picChg>
      </pc:sldChg>
      <pc:sldChg chg="addSp modSp new mod ord">
        <pc:chgData name="casey doody" userId="194e08289438d970" providerId="LiveId" clId="{1C8FA3A6-1966-4966-B98B-223A2A65E7FF}" dt="2026-09-22T18:34:31.156" v="15343" actId="20577"/>
        <pc:sldMkLst>
          <pc:docMk/>
          <pc:sldMk cId="2218125877" sldId="307"/>
        </pc:sldMkLst>
        <pc:spChg chg="add mod">
          <ac:chgData name="casey doody" userId="194e08289438d970" providerId="LiveId" clId="{1C8FA3A6-1966-4966-B98B-223A2A65E7FF}" dt="2026-09-22T18:27:34.589" v="15067" actId="14100"/>
          <ac:spMkLst>
            <pc:docMk/>
            <pc:sldMk cId="2218125877" sldId="307"/>
            <ac:spMk id="2" creationId="{E664D7B0-26C1-D1C1-9F78-20BC71D8EB73}"/>
          </ac:spMkLst>
        </pc:spChg>
        <pc:spChg chg="add mod">
          <ac:chgData name="casey doody" userId="194e08289438d970" providerId="LiveId" clId="{1C8FA3A6-1966-4966-B98B-223A2A65E7FF}" dt="2026-09-22T18:34:31.156" v="15343" actId="20577"/>
          <ac:spMkLst>
            <pc:docMk/>
            <pc:sldMk cId="2218125877" sldId="307"/>
            <ac:spMk id="3" creationId="{43A13DD7-CCCF-B92A-88E5-B81EB7BAC855}"/>
          </ac:spMkLst>
        </pc:spChg>
      </pc:sldChg>
      <pc:sldChg chg="addSp delSp modSp new mod">
        <pc:chgData name="casey doody" userId="194e08289438d970" providerId="LiveId" clId="{1C8FA3A6-1966-4966-B98B-223A2A65E7FF}" dt="2026-09-22T17:33:33.960" v="14425" actId="403"/>
        <pc:sldMkLst>
          <pc:docMk/>
          <pc:sldMk cId="445634287" sldId="308"/>
        </pc:sldMkLst>
        <pc:spChg chg="add mod">
          <ac:chgData name="casey doody" userId="194e08289438d970" providerId="LiveId" clId="{1C8FA3A6-1966-4966-B98B-223A2A65E7FF}" dt="2026-09-22T17:33:33.960" v="14425" actId="403"/>
          <ac:spMkLst>
            <pc:docMk/>
            <pc:sldMk cId="445634287" sldId="308"/>
            <ac:spMk id="6" creationId="{FB937C93-05E6-DB7C-5191-237FB6B36898}"/>
          </ac:spMkLst>
        </pc:spChg>
        <pc:picChg chg="add del mod">
          <ac:chgData name="casey doody" userId="194e08289438d970" providerId="LiveId" clId="{1C8FA3A6-1966-4966-B98B-223A2A65E7FF}" dt="2026-09-22T17:28:56.010" v="13933" actId="478"/>
          <ac:picMkLst>
            <pc:docMk/>
            <pc:sldMk cId="445634287" sldId="308"/>
            <ac:picMk id="3" creationId="{DCC57A4E-EC54-2A38-050D-191CFF701530}"/>
          </ac:picMkLst>
        </pc:picChg>
        <pc:picChg chg="add mod">
          <ac:chgData name="casey doody" userId="194e08289438d970" providerId="LiveId" clId="{1C8FA3A6-1966-4966-B98B-223A2A65E7FF}" dt="2026-09-22T17:29:06.016" v="13940" actId="962"/>
          <ac:picMkLst>
            <pc:docMk/>
            <pc:sldMk cId="445634287" sldId="308"/>
            <ac:picMk id="5" creationId="{216D1901-CE77-2CAF-E5E5-448CF84BA13A}"/>
          </ac:picMkLst>
        </pc:picChg>
      </pc:sldChg>
      <pc:sldChg chg="addSp modSp new del mod ord">
        <pc:chgData name="casey doody" userId="194e08289438d970" providerId="LiveId" clId="{1C8FA3A6-1966-4966-B98B-223A2A65E7FF}" dt="2026-09-22T20:15:11.554" v="18320" actId="2696"/>
        <pc:sldMkLst>
          <pc:docMk/>
          <pc:sldMk cId="2921707353" sldId="309"/>
        </pc:sldMkLst>
        <pc:picChg chg="add mod">
          <ac:chgData name="casey doody" userId="194e08289438d970" providerId="LiveId" clId="{1C8FA3A6-1966-4966-B98B-223A2A65E7FF}" dt="2026-09-22T18:56:33.075" v="15379" actId="27614"/>
          <ac:picMkLst>
            <pc:docMk/>
            <pc:sldMk cId="2921707353" sldId="309"/>
            <ac:picMk id="3" creationId="{F0F42BF3-8D9A-7385-1872-C1DB0378C204}"/>
          </ac:picMkLst>
        </pc:picChg>
      </pc:sldChg>
      <pc:sldChg chg="new del">
        <pc:chgData name="casey doody" userId="194e08289438d970" providerId="LiveId" clId="{1C8FA3A6-1966-4966-B98B-223A2A65E7FF}" dt="2026-09-22T18:34:52.007" v="15346" actId="2696"/>
        <pc:sldMkLst>
          <pc:docMk/>
          <pc:sldMk cId="3186105617" sldId="309"/>
        </pc:sldMkLst>
      </pc:sldChg>
      <pc:sldChg chg="addSp delSp modSp new del mod">
        <pc:chgData name="casey doody" userId="194e08289438d970" providerId="LiveId" clId="{1C8FA3A6-1966-4966-B98B-223A2A65E7FF}" dt="2026-09-22T20:56:06.981" v="19110" actId="2696"/>
        <pc:sldMkLst>
          <pc:docMk/>
          <pc:sldMk cId="41327501" sldId="310"/>
        </pc:sldMkLst>
        <pc:spChg chg="add del mod">
          <ac:chgData name="casey doody" userId="194e08289438d970" providerId="LiveId" clId="{1C8FA3A6-1966-4966-B98B-223A2A65E7FF}" dt="2026-09-22T19:15:33.913" v="15500" actId="478"/>
          <ac:spMkLst>
            <pc:docMk/>
            <pc:sldMk cId="41327501" sldId="310"/>
            <ac:spMk id="4" creationId="{D8D8FED7-2CB6-35CF-16FE-FC5CB39E8EC4}"/>
          </ac:spMkLst>
        </pc:spChg>
        <pc:spChg chg="add del mod">
          <ac:chgData name="casey doody" userId="194e08289438d970" providerId="LiveId" clId="{1C8FA3A6-1966-4966-B98B-223A2A65E7FF}" dt="2026-09-22T19:15:32.583" v="15499" actId="478"/>
          <ac:spMkLst>
            <pc:docMk/>
            <pc:sldMk cId="41327501" sldId="310"/>
            <ac:spMk id="8" creationId="{8ACB9073-5A1B-0A76-9C8B-0868E9CC0715}"/>
          </ac:spMkLst>
        </pc:spChg>
        <pc:spChg chg="add del mod">
          <ac:chgData name="casey doody" userId="194e08289438d970" providerId="LiveId" clId="{1C8FA3A6-1966-4966-B98B-223A2A65E7FF}" dt="2026-09-22T19:15:35.139" v="15501" actId="478"/>
          <ac:spMkLst>
            <pc:docMk/>
            <pc:sldMk cId="41327501" sldId="310"/>
            <ac:spMk id="10" creationId="{96577D11-2628-E0E1-8722-7C1AF367721E}"/>
          </ac:spMkLst>
        </pc:spChg>
        <pc:spChg chg="add del mod">
          <ac:chgData name="casey doody" userId="194e08289438d970" providerId="LiveId" clId="{1C8FA3A6-1966-4966-B98B-223A2A65E7FF}" dt="2026-09-22T19:01:49.751" v="15448" actId="478"/>
          <ac:spMkLst>
            <pc:docMk/>
            <pc:sldMk cId="41327501" sldId="310"/>
            <ac:spMk id="11" creationId="{9776C94D-8395-6E66-D166-F3AFAAC0885F}"/>
          </ac:spMkLst>
        </pc:spChg>
        <pc:spChg chg="add del mod">
          <ac:chgData name="casey doody" userId="194e08289438d970" providerId="LiveId" clId="{1C8FA3A6-1966-4966-B98B-223A2A65E7FF}" dt="2026-09-22T19:02:42.561" v="15457" actId="478"/>
          <ac:spMkLst>
            <pc:docMk/>
            <pc:sldMk cId="41327501" sldId="310"/>
            <ac:spMk id="15" creationId="{3C00E1D0-AE67-E38D-C83F-E8DDE31F3FE1}"/>
          </ac:spMkLst>
        </pc:spChg>
        <pc:spChg chg="add del mod">
          <ac:chgData name="casey doody" userId="194e08289438d970" providerId="LiveId" clId="{1C8FA3A6-1966-4966-B98B-223A2A65E7FF}" dt="2026-09-22T19:14:14.393" v="15479" actId="478"/>
          <ac:spMkLst>
            <pc:docMk/>
            <pc:sldMk cId="41327501" sldId="310"/>
            <ac:spMk id="17" creationId="{A1A4B33B-226C-0B89-345B-5009A945664B}"/>
          </ac:spMkLst>
        </pc:spChg>
        <pc:spChg chg="add del mod">
          <ac:chgData name="casey doody" userId="194e08289438d970" providerId="LiveId" clId="{1C8FA3A6-1966-4966-B98B-223A2A65E7FF}" dt="2026-09-22T19:14:18.491" v="15481" actId="478"/>
          <ac:spMkLst>
            <pc:docMk/>
            <pc:sldMk cId="41327501" sldId="310"/>
            <ac:spMk id="19" creationId="{DA571D44-35E1-66EE-5D7E-539E55BCC770}"/>
          </ac:spMkLst>
        </pc:spChg>
        <pc:spChg chg="add del mod">
          <ac:chgData name="casey doody" userId="194e08289438d970" providerId="LiveId" clId="{1C8FA3A6-1966-4966-B98B-223A2A65E7FF}" dt="2026-09-22T19:14:16.308" v="15480" actId="478"/>
          <ac:spMkLst>
            <pc:docMk/>
            <pc:sldMk cId="41327501" sldId="310"/>
            <ac:spMk id="21" creationId="{09AA52FC-3BD4-C1D6-D1FA-981EE6993FAA}"/>
          </ac:spMkLst>
        </pc:spChg>
        <pc:spChg chg="add mod">
          <ac:chgData name="casey doody" userId="194e08289438d970" providerId="LiveId" clId="{1C8FA3A6-1966-4966-B98B-223A2A65E7FF}" dt="2026-09-22T19:58:11.011" v="16997" actId="20577"/>
          <ac:spMkLst>
            <pc:docMk/>
            <pc:sldMk cId="41327501" sldId="310"/>
            <ac:spMk id="27" creationId="{4A6FE061-9AD1-C3DC-DBC4-6DFDDDFBD28D}"/>
          </ac:spMkLst>
        </pc:spChg>
        <pc:spChg chg="add del mod">
          <ac:chgData name="casey doody" userId="194e08289438d970" providerId="LiveId" clId="{1C8FA3A6-1966-4966-B98B-223A2A65E7FF}" dt="2026-09-22T19:42:23.316" v="16422" actId="478"/>
          <ac:spMkLst>
            <pc:docMk/>
            <pc:sldMk cId="41327501" sldId="310"/>
            <ac:spMk id="30" creationId="{BB36CC18-270C-5929-4011-82FCF49F5911}"/>
          </ac:spMkLst>
        </pc:spChg>
        <pc:spChg chg="add mod">
          <ac:chgData name="casey doody" userId="194e08289438d970" providerId="LiveId" clId="{1C8FA3A6-1966-4966-B98B-223A2A65E7FF}" dt="2026-09-22T20:50:47.040" v="19032" actId="404"/>
          <ac:spMkLst>
            <pc:docMk/>
            <pc:sldMk cId="41327501" sldId="310"/>
            <ac:spMk id="31" creationId="{020A3BD3-6886-95BF-63A9-D153971461A1}"/>
          </ac:spMkLst>
        </pc:spChg>
        <pc:graphicFrameChg chg="add mod modGraphic">
          <ac:chgData name="casey doody" userId="194e08289438d970" providerId="LiveId" clId="{1C8FA3A6-1966-4966-B98B-223A2A65E7FF}" dt="2026-09-22T19:15:17.186" v="15498" actId="1076"/>
          <ac:graphicFrameMkLst>
            <pc:docMk/>
            <pc:sldMk cId="41327501" sldId="310"/>
            <ac:graphicFrameMk id="22" creationId="{0EDA2314-5F61-2986-BF57-6DD434141B6D}"/>
          </ac:graphicFrameMkLst>
        </pc:graphicFrameChg>
        <pc:graphicFrameChg chg="add mod">
          <ac:chgData name="casey doody" userId="194e08289438d970" providerId="LiveId" clId="{1C8FA3A6-1966-4966-B98B-223A2A65E7FF}" dt="2026-09-22T19:22:45.460" v="15704" actId="1076"/>
          <ac:graphicFrameMkLst>
            <pc:docMk/>
            <pc:sldMk cId="41327501" sldId="310"/>
            <ac:graphicFrameMk id="23" creationId="{41164DA3-1205-0B39-C7B8-C0FEA60488F3}"/>
          </ac:graphicFrameMkLst>
        </pc:graphicFrameChg>
        <pc:graphicFrameChg chg="add mod modGraphic">
          <ac:chgData name="casey doody" userId="194e08289438d970" providerId="LiveId" clId="{1C8FA3A6-1966-4966-B98B-223A2A65E7FF}" dt="2026-09-22T19:27:20.222" v="16001" actId="20577"/>
          <ac:graphicFrameMkLst>
            <pc:docMk/>
            <pc:sldMk cId="41327501" sldId="310"/>
            <ac:graphicFrameMk id="24" creationId="{A90B7726-844F-9D9D-5A5C-412D53C60100}"/>
          </ac:graphicFrameMkLst>
        </pc:graphicFrameChg>
        <pc:graphicFrameChg chg="add mod modGraphic">
          <ac:chgData name="casey doody" userId="194e08289438d970" providerId="LiveId" clId="{1C8FA3A6-1966-4966-B98B-223A2A65E7FF}" dt="2026-09-22T19:28:43.773" v="16025" actId="20577"/>
          <ac:graphicFrameMkLst>
            <pc:docMk/>
            <pc:sldMk cId="41327501" sldId="310"/>
            <ac:graphicFrameMk id="25" creationId="{6C2E4F28-D6ED-D2B2-BD87-0E5FA25D4AD5}"/>
          </ac:graphicFrameMkLst>
        </pc:graphicFrameChg>
        <pc:graphicFrameChg chg="add mod modGraphic">
          <ac:chgData name="casey doody" userId="194e08289438d970" providerId="LiveId" clId="{1C8FA3A6-1966-4966-B98B-223A2A65E7FF}" dt="2026-09-22T19:29:35.508" v="16042" actId="20577"/>
          <ac:graphicFrameMkLst>
            <pc:docMk/>
            <pc:sldMk cId="41327501" sldId="310"/>
            <ac:graphicFrameMk id="26" creationId="{E9A4966E-0B50-8B98-FFB5-724753B9A0E5}"/>
          </ac:graphicFrameMkLst>
        </pc:graphicFrameChg>
        <pc:picChg chg="add del mod">
          <ac:chgData name="casey doody" userId="194e08289438d970" providerId="LiveId" clId="{1C8FA3A6-1966-4966-B98B-223A2A65E7FF}" dt="2026-09-22T19:21:51.506" v="15694" actId="21"/>
          <ac:picMkLst>
            <pc:docMk/>
            <pc:sldMk cId="41327501" sldId="310"/>
            <ac:picMk id="3" creationId="{6FD2EFC9-9139-3495-FBB2-E208FF19B5F0}"/>
          </ac:picMkLst>
        </pc:picChg>
        <pc:picChg chg="add del mod">
          <ac:chgData name="casey doody" userId="194e08289438d970" providerId="LiveId" clId="{1C8FA3A6-1966-4966-B98B-223A2A65E7FF}" dt="2026-09-22T18:57:36.792" v="15397" actId="22"/>
          <ac:picMkLst>
            <pc:docMk/>
            <pc:sldMk cId="41327501" sldId="310"/>
            <ac:picMk id="6" creationId="{1F5E4984-2936-79FC-FE66-ED01E65A1AE7}"/>
          </ac:picMkLst>
        </pc:picChg>
        <pc:picChg chg="add del mod">
          <ac:chgData name="casey doody" userId="194e08289438d970" providerId="LiveId" clId="{1C8FA3A6-1966-4966-B98B-223A2A65E7FF}" dt="2026-09-22T19:01:57.403" v="15450" actId="478"/>
          <ac:picMkLst>
            <pc:docMk/>
            <pc:sldMk cId="41327501" sldId="310"/>
            <ac:picMk id="13" creationId="{E1AD685F-47DD-28FE-C74A-DA125ED99497}"/>
          </ac:picMkLst>
        </pc:picChg>
        <pc:picChg chg="add mod">
          <ac:chgData name="casey doody" userId="194e08289438d970" providerId="LiveId" clId="{1C8FA3A6-1966-4966-B98B-223A2A65E7FF}" dt="2026-09-22T19:54:26.579" v="16816" actId="1076"/>
          <ac:picMkLst>
            <pc:docMk/>
            <pc:sldMk cId="41327501" sldId="310"/>
            <ac:picMk id="29" creationId="{3291A615-CF30-FA9E-B05E-C700397CBDB6}"/>
          </ac:picMkLst>
        </pc:picChg>
      </pc:sldChg>
      <pc:sldChg chg="addSp delSp modSp new del mod ord">
        <pc:chgData name="casey doody" userId="194e08289438d970" providerId="LiveId" clId="{1C8FA3A6-1966-4966-B98B-223A2A65E7FF}" dt="2026-09-22T20:56:09.755" v="19111" actId="2696"/>
        <pc:sldMkLst>
          <pc:docMk/>
          <pc:sldMk cId="2638518535" sldId="311"/>
        </pc:sldMkLst>
        <pc:spChg chg="add del mod">
          <ac:chgData name="casey doody" userId="194e08289438d970" providerId="LiveId" clId="{1C8FA3A6-1966-4966-B98B-223A2A65E7FF}" dt="2026-09-22T19:37:35.440" v="16071"/>
          <ac:spMkLst>
            <pc:docMk/>
            <pc:sldMk cId="2638518535" sldId="311"/>
            <ac:spMk id="10" creationId="{653E30EA-6C6A-0030-EF53-C37717F45092}"/>
          </ac:spMkLst>
        </pc:spChg>
        <pc:spChg chg="add mod">
          <ac:chgData name="casey doody" userId="194e08289438d970" providerId="LiveId" clId="{1C8FA3A6-1966-4966-B98B-223A2A65E7FF}" dt="2026-09-22T19:41:37.867" v="16421" actId="20577"/>
          <ac:spMkLst>
            <pc:docMk/>
            <pc:sldMk cId="2638518535" sldId="311"/>
            <ac:spMk id="11" creationId="{30A42042-30C2-05A1-E69C-EB5252D9EA5B}"/>
          </ac:spMkLst>
        </pc:spChg>
        <pc:spChg chg="add mod">
          <ac:chgData name="casey doody" userId="194e08289438d970" providerId="LiveId" clId="{1C8FA3A6-1966-4966-B98B-223A2A65E7FF}" dt="2026-09-22T20:50:27.298" v="19026" actId="404"/>
          <ac:spMkLst>
            <pc:docMk/>
            <pc:sldMk cId="2638518535" sldId="311"/>
            <ac:spMk id="13" creationId="{7C40CC48-4677-5763-E6E2-11B92A47C9D7}"/>
          </ac:spMkLst>
        </pc:spChg>
        <pc:graphicFrameChg chg="add mod">
          <ac:chgData name="casey doody" userId="194e08289438d970" providerId="LiveId" clId="{1C8FA3A6-1966-4966-B98B-223A2A65E7FF}" dt="2026-09-22T19:34:56.727" v="16062" actId="1076"/>
          <ac:graphicFrameMkLst>
            <pc:docMk/>
            <pc:sldMk cId="2638518535" sldId="311"/>
            <ac:graphicFrameMk id="6" creationId="{12F506FB-9E66-E1F5-8CB2-311A9FA4D510}"/>
          </ac:graphicFrameMkLst>
        </pc:graphicFrameChg>
        <pc:graphicFrameChg chg="add mod">
          <ac:chgData name="casey doody" userId="194e08289438d970" providerId="LiveId" clId="{1C8FA3A6-1966-4966-B98B-223A2A65E7FF}" dt="2026-09-22T19:35:12.081" v="16064" actId="1076"/>
          <ac:graphicFrameMkLst>
            <pc:docMk/>
            <pc:sldMk cId="2638518535" sldId="311"/>
            <ac:graphicFrameMk id="7" creationId="{7A78D971-7488-83CA-2D9A-679E7CA815A6}"/>
          </ac:graphicFrameMkLst>
        </pc:graphicFrameChg>
        <pc:graphicFrameChg chg="add mod">
          <ac:chgData name="casey doody" userId="194e08289438d970" providerId="LiveId" clId="{1C8FA3A6-1966-4966-B98B-223A2A65E7FF}" dt="2026-09-22T19:35:32.529" v="16066" actId="1076"/>
          <ac:graphicFrameMkLst>
            <pc:docMk/>
            <pc:sldMk cId="2638518535" sldId="311"/>
            <ac:graphicFrameMk id="8" creationId="{4443D339-5273-A42E-EC76-42BBFC2E56C4}"/>
          </ac:graphicFrameMkLst>
        </pc:graphicFrameChg>
        <pc:graphicFrameChg chg="add mod">
          <ac:chgData name="casey doody" userId="194e08289438d970" providerId="LiveId" clId="{1C8FA3A6-1966-4966-B98B-223A2A65E7FF}" dt="2026-09-22T19:35:47.138" v="16068" actId="1076"/>
          <ac:graphicFrameMkLst>
            <pc:docMk/>
            <pc:sldMk cId="2638518535" sldId="311"/>
            <ac:graphicFrameMk id="9" creationId="{A35A6CC1-AE5C-8515-977B-A685168D8D3B}"/>
          </ac:graphicFrameMkLst>
        </pc:graphicFrameChg>
        <pc:picChg chg="add del mod">
          <ac:chgData name="casey doody" userId="194e08289438d970" providerId="LiveId" clId="{1C8FA3A6-1966-4966-B98B-223A2A65E7FF}" dt="2026-09-22T19:33:29.309" v="16054" actId="478"/>
          <ac:picMkLst>
            <pc:docMk/>
            <pc:sldMk cId="2638518535" sldId="311"/>
            <ac:picMk id="3" creationId="{73E38694-A982-81EC-9259-C0ED61A800B3}"/>
          </ac:picMkLst>
        </pc:picChg>
        <pc:picChg chg="add mod">
          <ac:chgData name="casey doody" userId="194e08289438d970" providerId="LiveId" clId="{1C8FA3A6-1966-4966-B98B-223A2A65E7FF}" dt="2026-09-22T19:34:33.675" v="16060" actId="1076"/>
          <ac:picMkLst>
            <pc:docMk/>
            <pc:sldMk cId="2638518535" sldId="311"/>
            <ac:picMk id="5" creationId="{E3A4B4A7-42EB-DAAD-6724-240D7CED0CE5}"/>
          </ac:picMkLst>
        </pc:picChg>
      </pc:sldChg>
      <pc:sldChg chg="addSp modSp new del mod">
        <pc:chgData name="casey doody" userId="194e08289438d970" providerId="LiveId" clId="{1C8FA3A6-1966-4966-B98B-223A2A65E7FF}" dt="2026-09-22T20:56:12.378" v="19112" actId="2696"/>
        <pc:sldMkLst>
          <pc:docMk/>
          <pc:sldMk cId="3893202928" sldId="312"/>
        </pc:sldMkLst>
        <pc:graphicFrameChg chg="add">
          <ac:chgData name="casey doody" userId="194e08289438d970" providerId="LiveId" clId="{1C8FA3A6-1966-4966-B98B-223A2A65E7FF}" dt="2026-09-22T20:51:15.514" v="19034" actId="22"/>
          <ac:graphicFrameMkLst>
            <pc:docMk/>
            <pc:sldMk cId="3893202928" sldId="312"/>
            <ac:graphicFrameMk id="5" creationId="{8A9403C7-92A5-7BC6-EEAA-232D1042F16C}"/>
          </ac:graphicFrameMkLst>
        </pc:graphicFrameChg>
        <pc:graphicFrameChg chg="add modGraphic">
          <ac:chgData name="casey doody" userId="194e08289438d970" providerId="LiveId" clId="{1C8FA3A6-1966-4966-B98B-223A2A65E7FF}" dt="2026-09-22T20:54:15.244" v="19089" actId="20577"/>
          <ac:graphicFrameMkLst>
            <pc:docMk/>
            <pc:sldMk cId="3893202928" sldId="312"/>
            <ac:graphicFrameMk id="7" creationId="{AE594C4B-D68C-D658-4D37-DECE838E5B9F}"/>
          </ac:graphicFrameMkLst>
        </pc:graphicFrameChg>
        <pc:graphicFrameChg chg="add mod modGraphic">
          <ac:chgData name="casey doody" userId="194e08289438d970" providerId="LiveId" clId="{1C8FA3A6-1966-4966-B98B-223A2A65E7FF}" dt="2026-09-22T20:54:38.034" v="19099" actId="20577"/>
          <ac:graphicFrameMkLst>
            <pc:docMk/>
            <pc:sldMk cId="3893202928" sldId="312"/>
            <ac:graphicFrameMk id="9" creationId="{622571AD-C55C-16E0-9762-53789CD45584}"/>
          </ac:graphicFrameMkLst>
        </pc:graphicFrameChg>
        <pc:graphicFrameChg chg="add mod modGraphic">
          <ac:chgData name="casey doody" userId="194e08289438d970" providerId="LiveId" clId="{1C8FA3A6-1966-4966-B98B-223A2A65E7FF}" dt="2026-09-22T20:55:33.475" v="19109" actId="20577"/>
          <ac:graphicFrameMkLst>
            <pc:docMk/>
            <pc:sldMk cId="3893202928" sldId="312"/>
            <ac:graphicFrameMk id="11" creationId="{4035D148-7F2D-681F-B7A6-90082F26A3DE}"/>
          </ac:graphicFrameMkLst>
        </pc:graphicFrameChg>
        <pc:picChg chg="add mod">
          <ac:chgData name="casey doody" userId="194e08289438d970" providerId="LiveId" clId="{1C8FA3A6-1966-4966-B98B-223A2A65E7FF}" dt="2026-09-22T20:51:13.116" v="19033" actId="1076"/>
          <ac:picMkLst>
            <pc:docMk/>
            <pc:sldMk cId="3893202928" sldId="312"/>
            <ac:picMk id="3" creationId="{F166159E-9A76-D6C1-F8D7-C24EC8DE79F9}"/>
          </ac:picMkLst>
        </pc:picChg>
      </pc:sldChg>
      <pc:sldChg chg="addSp delSp modSp new mod">
        <pc:chgData name="casey doody" userId="194e08289438d970" providerId="LiveId" clId="{1C8FA3A6-1966-4966-B98B-223A2A65E7FF}" dt="2026-09-22T20:43:32.905" v="18966" actId="20577"/>
        <pc:sldMkLst>
          <pc:docMk/>
          <pc:sldMk cId="4193307017" sldId="313"/>
        </pc:sldMkLst>
        <pc:spChg chg="add mod">
          <ac:chgData name="casey doody" userId="194e08289438d970" providerId="LiveId" clId="{1C8FA3A6-1966-4966-B98B-223A2A65E7FF}" dt="2026-09-22T20:43:32.905" v="18966" actId="20577"/>
          <ac:spMkLst>
            <pc:docMk/>
            <pc:sldMk cId="4193307017" sldId="313"/>
            <ac:spMk id="12" creationId="{A8CB2451-B8C8-C08D-07B7-05B4170F9B80}"/>
          </ac:spMkLst>
        </pc:spChg>
        <pc:picChg chg="add del mod">
          <ac:chgData name="casey doody" userId="194e08289438d970" providerId="LiveId" clId="{1C8FA3A6-1966-4966-B98B-223A2A65E7FF}" dt="2026-09-22T19:59:46.848" v="17005" actId="22"/>
          <ac:picMkLst>
            <pc:docMk/>
            <pc:sldMk cId="4193307017" sldId="313"/>
            <ac:picMk id="3" creationId="{79FBB7FA-6FBA-F003-ECF0-3AAFA23A3284}"/>
          </ac:picMkLst>
        </pc:picChg>
        <pc:picChg chg="add mod">
          <ac:chgData name="casey doody" userId="194e08289438d970" providerId="LiveId" clId="{1C8FA3A6-1966-4966-B98B-223A2A65E7FF}" dt="2026-09-22T20:38:19.591" v="18555" actId="1076"/>
          <ac:picMkLst>
            <pc:docMk/>
            <pc:sldMk cId="4193307017" sldId="313"/>
            <ac:picMk id="5" creationId="{A2F2824F-D9F9-8DC0-D99E-F520216CC609}"/>
          </ac:picMkLst>
        </pc:picChg>
        <pc:picChg chg="add mod">
          <ac:chgData name="casey doody" userId="194e08289438d970" providerId="LiveId" clId="{1C8FA3A6-1966-4966-B98B-223A2A65E7FF}" dt="2026-09-22T20:02:27.917" v="17028" actId="1076"/>
          <ac:picMkLst>
            <pc:docMk/>
            <pc:sldMk cId="4193307017" sldId="313"/>
            <ac:picMk id="7" creationId="{78BD6905-2991-A16D-909B-ACB29640F51A}"/>
          </ac:picMkLst>
        </pc:picChg>
        <pc:picChg chg="add mod">
          <ac:chgData name="casey doody" userId="194e08289438d970" providerId="LiveId" clId="{1C8FA3A6-1966-4966-B98B-223A2A65E7FF}" dt="2026-09-22T20:02:24.506" v="17026" actId="1076"/>
          <ac:picMkLst>
            <pc:docMk/>
            <pc:sldMk cId="4193307017" sldId="313"/>
            <ac:picMk id="9" creationId="{1FB4A526-F6C2-0BF7-16B0-1EF1253434B4}"/>
          </ac:picMkLst>
        </pc:picChg>
        <pc:picChg chg="add mod">
          <ac:chgData name="casey doody" userId="194e08289438d970" providerId="LiveId" clId="{1C8FA3A6-1966-4966-B98B-223A2A65E7FF}" dt="2026-09-22T20:39:33.296" v="18559" actId="27614"/>
          <ac:picMkLst>
            <pc:docMk/>
            <pc:sldMk cId="4193307017" sldId="313"/>
            <ac:picMk id="11" creationId="{4AF49458-5439-F711-88DA-C02DA4B1F69A}"/>
          </ac:picMkLst>
        </pc:picChg>
      </pc:sldChg>
      <pc:sldChg chg="add del">
        <pc:chgData name="casey doody" userId="194e08289438d970" providerId="LiveId" clId="{1C8FA3A6-1966-4966-B98B-223A2A65E7FF}" dt="2026-09-22T20:15:19.394" v="18322" actId="2696"/>
        <pc:sldMkLst>
          <pc:docMk/>
          <pc:sldMk cId="1435675510" sldId="314"/>
        </pc:sldMkLst>
      </pc:sldChg>
      <pc:sldChg chg="addSp delSp modSp new mod">
        <pc:chgData name="casey doody" userId="194e08289438d970" providerId="LiveId" clId="{1C8FA3A6-1966-4966-B98B-223A2A65E7FF}" dt="2026-09-23T13:44:18.993" v="20251" actId="20577"/>
        <pc:sldMkLst>
          <pc:docMk/>
          <pc:sldMk cId="1870646805" sldId="314"/>
        </pc:sldMkLst>
        <pc:spChg chg="add">
          <ac:chgData name="casey doody" userId="194e08289438d970" providerId="LiveId" clId="{1C8FA3A6-1966-4966-B98B-223A2A65E7FF}" dt="2026-09-22T20:45:52.139" v="18976" actId="22"/>
          <ac:spMkLst>
            <pc:docMk/>
            <pc:sldMk cId="1870646805" sldId="314"/>
            <ac:spMk id="9" creationId="{B16A9833-6CC6-942C-37D2-21DB42864129}"/>
          </ac:spMkLst>
        </pc:spChg>
        <pc:spChg chg="add mod">
          <ac:chgData name="casey doody" userId="194e08289438d970" providerId="LiveId" clId="{1C8FA3A6-1966-4966-B98B-223A2A65E7FF}" dt="2026-09-22T21:16:33.830" v="19919" actId="1076"/>
          <ac:spMkLst>
            <pc:docMk/>
            <pc:sldMk cId="1870646805" sldId="314"/>
            <ac:spMk id="13" creationId="{AC00B99C-6663-141E-793A-CC39F7537E28}"/>
          </ac:spMkLst>
        </pc:spChg>
        <pc:spChg chg="add del mod">
          <ac:chgData name="casey doody" userId="194e08289438d970" providerId="LiveId" clId="{1C8FA3A6-1966-4966-B98B-223A2A65E7FF}" dt="2026-09-22T20:57:11.563" v="19246" actId="478"/>
          <ac:spMkLst>
            <pc:docMk/>
            <pc:sldMk cId="1870646805" sldId="314"/>
            <ac:spMk id="14" creationId="{6EC41E3B-37E8-8336-E8B8-30C17AB68A97}"/>
          </ac:spMkLst>
        </pc:spChg>
        <pc:spChg chg="add mod">
          <ac:chgData name="casey doody" userId="194e08289438d970" providerId="LiveId" clId="{1C8FA3A6-1966-4966-B98B-223A2A65E7FF}" dt="2026-09-23T13:44:18.993" v="20251" actId="20577"/>
          <ac:spMkLst>
            <pc:docMk/>
            <pc:sldMk cId="1870646805" sldId="314"/>
            <ac:spMk id="15" creationId="{4566DD67-0FC3-57DB-A668-5A821A4F9241}"/>
          </ac:spMkLst>
        </pc:spChg>
        <pc:spChg chg="add mod">
          <ac:chgData name="casey doody" userId="194e08289438d970" providerId="LiveId" clId="{1C8FA3A6-1966-4966-B98B-223A2A65E7FF}" dt="2026-09-22T21:16:05.780" v="19918" actId="20577"/>
          <ac:spMkLst>
            <pc:docMk/>
            <pc:sldMk cId="1870646805" sldId="314"/>
            <ac:spMk id="17" creationId="{9B47368D-8A6E-0E99-F3D7-256622602D52}"/>
          </ac:spMkLst>
        </pc:spChg>
        <pc:picChg chg="add">
          <ac:chgData name="casey doody" userId="194e08289438d970" providerId="LiveId" clId="{1C8FA3A6-1966-4966-B98B-223A2A65E7FF}" dt="2026-09-22T20:45:24.834" v="18969" actId="22"/>
          <ac:picMkLst>
            <pc:docMk/>
            <pc:sldMk cId="1870646805" sldId="314"/>
            <ac:picMk id="3" creationId="{112CC782-31CA-FFCE-9236-B63F920C4DBE}"/>
          </ac:picMkLst>
        </pc:picChg>
        <pc:picChg chg="add mod">
          <ac:chgData name="casey doody" userId="194e08289438d970" providerId="LiveId" clId="{1C8FA3A6-1966-4966-B98B-223A2A65E7FF}" dt="2026-09-22T20:46:23.443" v="18983" actId="1076"/>
          <ac:picMkLst>
            <pc:docMk/>
            <pc:sldMk cId="1870646805" sldId="314"/>
            <ac:picMk id="5" creationId="{BADBD7DC-8C34-600D-3032-CA258629CD92}"/>
          </ac:picMkLst>
        </pc:picChg>
        <pc:picChg chg="add del">
          <ac:chgData name="casey doody" userId="194e08289438d970" providerId="LiveId" clId="{1C8FA3A6-1966-4966-B98B-223A2A65E7FF}" dt="2026-09-22T20:45:50.492" v="18975" actId="22"/>
          <ac:picMkLst>
            <pc:docMk/>
            <pc:sldMk cId="1870646805" sldId="314"/>
            <ac:picMk id="7" creationId="{B5BC772F-10CC-2D51-77CD-B057CC63E658}"/>
          </ac:picMkLst>
        </pc:picChg>
        <pc:picChg chg="add del mod">
          <ac:chgData name="casey doody" userId="194e08289438d970" providerId="LiveId" clId="{1C8FA3A6-1966-4966-B98B-223A2A65E7FF}" dt="2026-09-22T21:15:50.656" v="19911" actId="478"/>
          <ac:picMkLst>
            <pc:docMk/>
            <pc:sldMk cId="1870646805" sldId="314"/>
            <ac:picMk id="11" creationId="{53C82679-0D25-9B57-D2FB-2244B932291E}"/>
          </ac:picMkLst>
        </pc:picChg>
      </pc:sldChg>
      <pc:sldChg chg="new del">
        <pc:chgData name="casey doody" userId="194e08289438d970" providerId="LiveId" clId="{1C8FA3A6-1966-4966-B98B-223A2A65E7FF}" dt="2026-09-22T20:03:31.370" v="17034" actId="2696"/>
        <pc:sldMkLst>
          <pc:docMk/>
          <pc:sldMk cId="4065909635" sldId="314"/>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2T18:23:10.20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31 0,'3023'-31'0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7163" y="0"/>
            <a:ext cx="3035300" cy="465138"/>
          </a:xfrm>
          <a:prstGeom prst="rect">
            <a:avLst/>
          </a:prstGeom>
        </p:spPr>
        <p:txBody>
          <a:bodyPr vert="horz" lIns="91440" tIns="45720" rIns="91440" bIns="45720" rtlCol="0"/>
          <a:lstStyle>
            <a:lvl1pPr algn="r">
              <a:defRPr sz="1200"/>
            </a:lvl1pPr>
          </a:lstStyle>
          <a:p>
            <a:fld id="{A6EC4580-D2F8-4505-8A99-38483C277F28}" type="datetimeFigureOut">
              <a:rPr lang="en-US" smtClean="0"/>
              <a:t>9/23/2026</a:t>
            </a:fld>
            <a:endParaRPr lang="en-US"/>
          </a:p>
        </p:txBody>
      </p:sp>
      <p:sp>
        <p:nvSpPr>
          <p:cNvPr id="4" name="Slide Image Placeholder 3"/>
          <p:cNvSpPr>
            <a:spLocks noGrp="1" noRot="1" noChangeAspect="1"/>
          </p:cNvSpPr>
          <p:nvPr>
            <p:ph type="sldImg" idx="2"/>
          </p:nvPr>
        </p:nvSpPr>
        <p:spPr>
          <a:xfrm>
            <a:off x="714375" y="1162050"/>
            <a:ext cx="5575300" cy="31353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70400"/>
            <a:ext cx="5603875" cy="36591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4913"/>
            <a:ext cx="3035300"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7163" y="8824913"/>
            <a:ext cx="3035300" cy="465137"/>
          </a:xfrm>
          <a:prstGeom prst="rect">
            <a:avLst/>
          </a:prstGeom>
        </p:spPr>
        <p:txBody>
          <a:bodyPr vert="horz" lIns="91440" tIns="45720" rIns="91440" bIns="45720" rtlCol="0" anchor="b"/>
          <a:lstStyle>
            <a:lvl1pPr algn="r">
              <a:defRPr sz="1200"/>
            </a:lvl1pPr>
          </a:lstStyle>
          <a:p>
            <a:fld id="{B18482DF-CB75-40B6-99F8-2264D367D207}" type="slidenum">
              <a:rPr lang="en-US" smtClean="0"/>
              <a:t>‹#›</a:t>
            </a:fld>
            <a:endParaRPr lang="en-US"/>
          </a:p>
        </p:txBody>
      </p:sp>
    </p:spTree>
    <p:extLst>
      <p:ext uri="{BB962C8B-B14F-4D97-AF65-F5344CB8AC3E}">
        <p14:creationId xmlns:p14="http://schemas.microsoft.com/office/powerpoint/2010/main" val="767646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8482DF-CB75-40B6-99F8-2264D367D207}" type="slidenum">
              <a:rPr lang="en-US" smtClean="0"/>
              <a:t>10</a:t>
            </a:fld>
            <a:endParaRPr lang="en-US"/>
          </a:p>
        </p:txBody>
      </p:sp>
    </p:spTree>
    <p:extLst>
      <p:ext uri="{BB962C8B-B14F-4D97-AF65-F5344CB8AC3E}">
        <p14:creationId xmlns:p14="http://schemas.microsoft.com/office/powerpoint/2010/main" val="1407165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04FAC-D697-8A1C-8ED0-5BEECD4630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E095F8-D058-156A-5D2A-6096B4DD67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180395-FD8C-7D40-DB02-66C2A14DBBE5}"/>
              </a:ext>
            </a:extLst>
          </p:cNvPr>
          <p:cNvSpPr>
            <a:spLocks noGrp="1"/>
          </p:cNvSpPr>
          <p:nvPr>
            <p:ph type="dt" sz="half" idx="10"/>
          </p:nvPr>
        </p:nvSpPr>
        <p:spPr/>
        <p:txBody>
          <a:bodyPr/>
          <a:lstStyle/>
          <a:p>
            <a:fld id="{4034342A-95A6-FA47-BA2C-698CD8A3417C}" type="datetimeFigureOut">
              <a:rPr lang="en-US" smtClean="0"/>
              <a:t>9/23/2026</a:t>
            </a:fld>
            <a:endParaRPr lang="en-US"/>
          </a:p>
        </p:txBody>
      </p:sp>
      <p:sp>
        <p:nvSpPr>
          <p:cNvPr id="5" name="Footer Placeholder 4">
            <a:extLst>
              <a:ext uri="{FF2B5EF4-FFF2-40B4-BE49-F238E27FC236}">
                <a16:creationId xmlns:a16="http://schemas.microsoft.com/office/drawing/2014/main" id="{E70130CC-F503-0679-904C-53D8E7B93D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1EABD5-5A73-567D-542F-67CF5FDB6860}"/>
              </a:ext>
            </a:extLst>
          </p:cNvPr>
          <p:cNvSpPr>
            <a:spLocks noGrp="1"/>
          </p:cNvSpPr>
          <p:nvPr>
            <p:ph type="sldNum" sz="quarter" idx="12"/>
          </p:nvPr>
        </p:nvSpPr>
        <p:spPr/>
        <p:txBody>
          <a:bodyPr/>
          <a:lstStyle/>
          <a:p>
            <a:fld id="{C30EA0E9-D338-D947-8F22-F0EC2394281B}" type="slidenum">
              <a:rPr lang="en-US" smtClean="0"/>
              <a:t>‹#›</a:t>
            </a:fld>
            <a:endParaRPr lang="en-US"/>
          </a:p>
        </p:txBody>
      </p:sp>
    </p:spTree>
    <p:extLst>
      <p:ext uri="{BB962C8B-B14F-4D97-AF65-F5344CB8AC3E}">
        <p14:creationId xmlns:p14="http://schemas.microsoft.com/office/powerpoint/2010/main" val="536585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CA148-8CFC-B291-25CD-1B7F7EFEAB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8A3D50-3C92-159C-C68A-13EE09B527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5DF494-CBF3-44B7-BE24-BFD6F771FC79}"/>
              </a:ext>
            </a:extLst>
          </p:cNvPr>
          <p:cNvSpPr>
            <a:spLocks noGrp="1"/>
          </p:cNvSpPr>
          <p:nvPr>
            <p:ph type="dt" sz="half" idx="10"/>
          </p:nvPr>
        </p:nvSpPr>
        <p:spPr/>
        <p:txBody>
          <a:bodyPr/>
          <a:lstStyle/>
          <a:p>
            <a:fld id="{4034342A-95A6-FA47-BA2C-698CD8A3417C}" type="datetimeFigureOut">
              <a:rPr lang="en-US" smtClean="0"/>
              <a:t>9/23/2026</a:t>
            </a:fld>
            <a:endParaRPr lang="en-US"/>
          </a:p>
        </p:txBody>
      </p:sp>
      <p:sp>
        <p:nvSpPr>
          <p:cNvPr id="5" name="Footer Placeholder 4">
            <a:extLst>
              <a:ext uri="{FF2B5EF4-FFF2-40B4-BE49-F238E27FC236}">
                <a16:creationId xmlns:a16="http://schemas.microsoft.com/office/drawing/2014/main" id="{9BA5E8A6-4074-9824-51A7-414F3E1E6D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B63E35-DDAE-E536-C002-7ACD5B3BBB7B}"/>
              </a:ext>
            </a:extLst>
          </p:cNvPr>
          <p:cNvSpPr>
            <a:spLocks noGrp="1"/>
          </p:cNvSpPr>
          <p:nvPr>
            <p:ph type="sldNum" sz="quarter" idx="12"/>
          </p:nvPr>
        </p:nvSpPr>
        <p:spPr/>
        <p:txBody>
          <a:bodyPr/>
          <a:lstStyle/>
          <a:p>
            <a:fld id="{C30EA0E9-D338-D947-8F22-F0EC2394281B}" type="slidenum">
              <a:rPr lang="en-US" smtClean="0"/>
              <a:t>‹#›</a:t>
            </a:fld>
            <a:endParaRPr lang="en-US"/>
          </a:p>
        </p:txBody>
      </p:sp>
    </p:spTree>
    <p:extLst>
      <p:ext uri="{BB962C8B-B14F-4D97-AF65-F5344CB8AC3E}">
        <p14:creationId xmlns:p14="http://schemas.microsoft.com/office/powerpoint/2010/main" val="2162806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CAC06-3FD4-EDE1-820A-15C09DBDE8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557A94-1E0C-AE97-6C6F-DC5C62AE331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31F533-2902-99C5-E246-301225440095}"/>
              </a:ext>
            </a:extLst>
          </p:cNvPr>
          <p:cNvSpPr>
            <a:spLocks noGrp="1"/>
          </p:cNvSpPr>
          <p:nvPr>
            <p:ph type="dt" sz="half" idx="10"/>
          </p:nvPr>
        </p:nvSpPr>
        <p:spPr/>
        <p:txBody>
          <a:bodyPr/>
          <a:lstStyle/>
          <a:p>
            <a:fld id="{4034342A-95A6-FA47-BA2C-698CD8A3417C}" type="datetimeFigureOut">
              <a:rPr lang="en-US" smtClean="0"/>
              <a:t>9/23/2026</a:t>
            </a:fld>
            <a:endParaRPr lang="en-US"/>
          </a:p>
        </p:txBody>
      </p:sp>
      <p:sp>
        <p:nvSpPr>
          <p:cNvPr id="5" name="Footer Placeholder 4">
            <a:extLst>
              <a:ext uri="{FF2B5EF4-FFF2-40B4-BE49-F238E27FC236}">
                <a16:creationId xmlns:a16="http://schemas.microsoft.com/office/drawing/2014/main" id="{D1EFF8BA-AC17-E1C7-63AF-C9205EB14A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0A855A-8F5F-91AB-392A-A81FA6B7539E}"/>
              </a:ext>
            </a:extLst>
          </p:cNvPr>
          <p:cNvSpPr>
            <a:spLocks noGrp="1"/>
          </p:cNvSpPr>
          <p:nvPr>
            <p:ph type="sldNum" sz="quarter" idx="12"/>
          </p:nvPr>
        </p:nvSpPr>
        <p:spPr/>
        <p:txBody>
          <a:bodyPr/>
          <a:lstStyle/>
          <a:p>
            <a:fld id="{C30EA0E9-D338-D947-8F22-F0EC2394281B}" type="slidenum">
              <a:rPr lang="en-US" smtClean="0"/>
              <a:t>‹#›</a:t>
            </a:fld>
            <a:endParaRPr lang="en-US"/>
          </a:p>
        </p:txBody>
      </p:sp>
    </p:spTree>
    <p:extLst>
      <p:ext uri="{BB962C8B-B14F-4D97-AF65-F5344CB8AC3E}">
        <p14:creationId xmlns:p14="http://schemas.microsoft.com/office/powerpoint/2010/main" val="2322500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F21AF-A559-E967-52E0-8ED12CEBFC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9302F9-E605-FC5C-1F95-5D1B7C8A3E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F60802-D47B-67E7-737B-2223B8B341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C517BB-08C9-E4EB-B89C-2E33C7D2F314}"/>
              </a:ext>
            </a:extLst>
          </p:cNvPr>
          <p:cNvSpPr>
            <a:spLocks noGrp="1"/>
          </p:cNvSpPr>
          <p:nvPr>
            <p:ph type="dt" sz="half" idx="10"/>
          </p:nvPr>
        </p:nvSpPr>
        <p:spPr/>
        <p:txBody>
          <a:bodyPr/>
          <a:lstStyle/>
          <a:p>
            <a:fld id="{4034342A-95A6-FA47-BA2C-698CD8A3417C}" type="datetimeFigureOut">
              <a:rPr lang="en-US" smtClean="0"/>
              <a:t>9/23/2026</a:t>
            </a:fld>
            <a:endParaRPr lang="en-US"/>
          </a:p>
        </p:txBody>
      </p:sp>
      <p:sp>
        <p:nvSpPr>
          <p:cNvPr id="6" name="Footer Placeholder 5">
            <a:extLst>
              <a:ext uri="{FF2B5EF4-FFF2-40B4-BE49-F238E27FC236}">
                <a16:creationId xmlns:a16="http://schemas.microsoft.com/office/drawing/2014/main" id="{AED09C33-B735-8D13-D5F5-B12336F8AC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3B1B18-C545-1460-97D5-2B45078DA447}"/>
              </a:ext>
            </a:extLst>
          </p:cNvPr>
          <p:cNvSpPr>
            <a:spLocks noGrp="1"/>
          </p:cNvSpPr>
          <p:nvPr>
            <p:ph type="sldNum" sz="quarter" idx="12"/>
          </p:nvPr>
        </p:nvSpPr>
        <p:spPr/>
        <p:txBody>
          <a:bodyPr/>
          <a:lstStyle/>
          <a:p>
            <a:fld id="{C30EA0E9-D338-D947-8F22-F0EC2394281B}" type="slidenum">
              <a:rPr lang="en-US" smtClean="0"/>
              <a:t>‹#›</a:t>
            </a:fld>
            <a:endParaRPr lang="en-US"/>
          </a:p>
        </p:txBody>
      </p:sp>
    </p:spTree>
    <p:extLst>
      <p:ext uri="{BB962C8B-B14F-4D97-AF65-F5344CB8AC3E}">
        <p14:creationId xmlns:p14="http://schemas.microsoft.com/office/powerpoint/2010/main" val="1388705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DEABD-70DF-46CD-9D1A-0364D7271C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9C55E7-8CA6-2B25-8D1E-2D61F98339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A633CB-45E8-DFCF-CE9E-42DE320F35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900EB6-5116-7B8B-9998-6AE65BB2BC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EB613D-48E8-CD96-64AE-8BAB3C96AA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C0A69D-7C58-49B2-562D-C761FE127BBA}"/>
              </a:ext>
            </a:extLst>
          </p:cNvPr>
          <p:cNvSpPr>
            <a:spLocks noGrp="1"/>
          </p:cNvSpPr>
          <p:nvPr>
            <p:ph type="dt" sz="half" idx="10"/>
          </p:nvPr>
        </p:nvSpPr>
        <p:spPr/>
        <p:txBody>
          <a:bodyPr/>
          <a:lstStyle/>
          <a:p>
            <a:fld id="{4034342A-95A6-FA47-BA2C-698CD8A3417C}" type="datetimeFigureOut">
              <a:rPr lang="en-US" smtClean="0"/>
              <a:t>9/23/2026</a:t>
            </a:fld>
            <a:endParaRPr lang="en-US"/>
          </a:p>
        </p:txBody>
      </p:sp>
      <p:sp>
        <p:nvSpPr>
          <p:cNvPr id="8" name="Footer Placeholder 7">
            <a:extLst>
              <a:ext uri="{FF2B5EF4-FFF2-40B4-BE49-F238E27FC236}">
                <a16:creationId xmlns:a16="http://schemas.microsoft.com/office/drawing/2014/main" id="{A3CDA3BC-8A17-8567-C76F-307BE1C50E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664354-A9F0-4DDB-5390-853E046B3AEE}"/>
              </a:ext>
            </a:extLst>
          </p:cNvPr>
          <p:cNvSpPr>
            <a:spLocks noGrp="1"/>
          </p:cNvSpPr>
          <p:nvPr>
            <p:ph type="sldNum" sz="quarter" idx="12"/>
          </p:nvPr>
        </p:nvSpPr>
        <p:spPr/>
        <p:txBody>
          <a:bodyPr/>
          <a:lstStyle/>
          <a:p>
            <a:fld id="{C30EA0E9-D338-D947-8F22-F0EC2394281B}" type="slidenum">
              <a:rPr lang="en-US" smtClean="0"/>
              <a:t>‹#›</a:t>
            </a:fld>
            <a:endParaRPr lang="en-US"/>
          </a:p>
        </p:txBody>
      </p:sp>
    </p:spTree>
    <p:extLst>
      <p:ext uri="{BB962C8B-B14F-4D97-AF65-F5344CB8AC3E}">
        <p14:creationId xmlns:p14="http://schemas.microsoft.com/office/powerpoint/2010/main" val="3145630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670CC-1F6C-ABF2-372F-EF88B780F7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4DD441-9F63-9D89-C7E6-87BE2BFCB1AC}"/>
              </a:ext>
            </a:extLst>
          </p:cNvPr>
          <p:cNvSpPr>
            <a:spLocks noGrp="1"/>
          </p:cNvSpPr>
          <p:nvPr>
            <p:ph type="dt" sz="half" idx="10"/>
          </p:nvPr>
        </p:nvSpPr>
        <p:spPr/>
        <p:txBody>
          <a:bodyPr/>
          <a:lstStyle/>
          <a:p>
            <a:fld id="{4034342A-95A6-FA47-BA2C-698CD8A3417C}" type="datetimeFigureOut">
              <a:rPr lang="en-US" smtClean="0"/>
              <a:t>9/23/2026</a:t>
            </a:fld>
            <a:endParaRPr lang="en-US"/>
          </a:p>
        </p:txBody>
      </p:sp>
      <p:sp>
        <p:nvSpPr>
          <p:cNvPr id="4" name="Footer Placeholder 3">
            <a:extLst>
              <a:ext uri="{FF2B5EF4-FFF2-40B4-BE49-F238E27FC236}">
                <a16:creationId xmlns:a16="http://schemas.microsoft.com/office/drawing/2014/main" id="{9193E7E0-01F9-E6AE-7A1E-C798EBE401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2A0ACC-E9EC-A3E0-7807-A5CFA7E5ED83}"/>
              </a:ext>
            </a:extLst>
          </p:cNvPr>
          <p:cNvSpPr>
            <a:spLocks noGrp="1"/>
          </p:cNvSpPr>
          <p:nvPr>
            <p:ph type="sldNum" sz="quarter" idx="12"/>
          </p:nvPr>
        </p:nvSpPr>
        <p:spPr/>
        <p:txBody>
          <a:bodyPr/>
          <a:lstStyle/>
          <a:p>
            <a:fld id="{C30EA0E9-D338-D947-8F22-F0EC2394281B}" type="slidenum">
              <a:rPr lang="en-US" smtClean="0"/>
              <a:t>‹#›</a:t>
            </a:fld>
            <a:endParaRPr lang="en-US"/>
          </a:p>
        </p:txBody>
      </p:sp>
    </p:spTree>
    <p:extLst>
      <p:ext uri="{BB962C8B-B14F-4D97-AF65-F5344CB8AC3E}">
        <p14:creationId xmlns:p14="http://schemas.microsoft.com/office/powerpoint/2010/main" val="765811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051418-0CE2-19D5-6079-E08AA89307FE}"/>
              </a:ext>
            </a:extLst>
          </p:cNvPr>
          <p:cNvSpPr>
            <a:spLocks noGrp="1"/>
          </p:cNvSpPr>
          <p:nvPr>
            <p:ph type="dt" sz="half" idx="10"/>
          </p:nvPr>
        </p:nvSpPr>
        <p:spPr/>
        <p:txBody>
          <a:bodyPr/>
          <a:lstStyle/>
          <a:p>
            <a:fld id="{4034342A-95A6-FA47-BA2C-698CD8A3417C}" type="datetimeFigureOut">
              <a:rPr lang="en-US" smtClean="0"/>
              <a:t>9/23/2026</a:t>
            </a:fld>
            <a:endParaRPr lang="en-US"/>
          </a:p>
        </p:txBody>
      </p:sp>
      <p:sp>
        <p:nvSpPr>
          <p:cNvPr id="3" name="Footer Placeholder 2">
            <a:extLst>
              <a:ext uri="{FF2B5EF4-FFF2-40B4-BE49-F238E27FC236}">
                <a16:creationId xmlns:a16="http://schemas.microsoft.com/office/drawing/2014/main" id="{3D01F65A-85EF-FB5A-A4DD-7DC123195A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BC1646-DCFA-BEAC-C7D5-94B6BFA89D6A}"/>
              </a:ext>
            </a:extLst>
          </p:cNvPr>
          <p:cNvSpPr>
            <a:spLocks noGrp="1"/>
          </p:cNvSpPr>
          <p:nvPr>
            <p:ph type="sldNum" sz="quarter" idx="12"/>
          </p:nvPr>
        </p:nvSpPr>
        <p:spPr/>
        <p:txBody>
          <a:bodyPr/>
          <a:lstStyle/>
          <a:p>
            <a:fld id="{C30EA0E9-D338-D947-8F22-F0EC2394281B}" type="slidenum">
              <a:rPr lang="en-US" smtClean="0"/>
              <a:t>‹#›</a:t>
            </a:fld>
            <a:endParaRPr lang="en-US"/>
          </a:p>
        </p:txBody>
      </p:sp>
    </p:spTree>
    <p:extLst>
      <p:ext uri="{BB962C8B-B14F-4D97-AF65-F5344CB8AC3E}">
        <p14:creationId xmlns:p14="http://schemas.microsoft.com/office/powerpoint/2010/main" val="4051715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29B8-92A9-EA19-781C-C7F9546109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11B0E9-5BEF-E3F9-49A9-13E80FFDD4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4C3D7E-3EE1-8264-3FB7-9EB363CBF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EB313F-DB5D-6EE4-39AE-DEE6578F31B3}"/>
              </a:ext>
            </a:extLst>
          </p:cNvPr>
          <p:cNvSpPr>
            <a:spLocks noGrp="1"/>
          </p:cNvSpPr>
          <p:nvPr>
            <p:ph type="dt" sz="half" idx="10"/>
          </p:nvPr>
        </p:nvSpPr>
        <p:spPr/>
        <p:txBody>
          <a:bodyPr/>
          <a:lstStyle/>
          <a:p>
            <a:fld id="{4034342A-95A6-FA47-BA2C-698CD8A3417C}" type="datetimeFigureOut">
              <a:rPr lang="en-US" smtClean="0"/>
              <a:t>9/23/2026</a:t>
            </a:fld>
            <a:endParaRPr lang="en-US"/>
          </a:p>
        </p:txBody>
      </p:sp>
      <p:sp>
        <p:nvSpPr>
          <p:cNvPr id="6" name="Footer Placeholder 5">
            <a:extLst>
              <a:ext uri="{FF2B5EF4-FFF2-40B4-BE49-F238E27FC236}">
                <a16:creationId xmlns:a16="http://schemas.microsoft.com/office/drawing/2014/main" id="{8A480DDF-F3BF-3D09-922C-61483A2CD4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209E05-757D-941C-2071-7D9EDDBA804B}"/>
              </a:ext>
            </a:extLst>
          </p:cNvPr>
          <p:cNvSpPr>
            <a:spLocks noGrp="1"/>
          </p:cNvSpPr>
          <p:nvPr>
            <p:ph type="sldNum" sz="quarter" idx="12"/>
          </p:nvPr>
        </p:nvSpPr>
        <p:spPr/>
        <p:txBody>
          <a:bodyPr/>
          <a:lstStyle/>
          <a:p>
            <a:fld id="{C30EA0E9-D338-D947-8F22-F0EC2394281B}" type="slidenum">
              <a:rPr lang="en-US" smtClean="0"/>
              <a:t>‹#›</a:t>
            </a:fld>
            <a:endParaRPr lang="en-US"/>
          </a:p>
        </p:txBody>
      </p:sp>
    </p:spTree>
    <p:extLst>
      <p:ext uri="{BB962C8B-B14F-4D97-AF65-F5344CB8AC3E}">
        <p14:creationId xmlns:p14="http://schemas.microsoft.com/office/powerpoint/2010/main" val="3100577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B9C0D-3505-70D1-31D3-B30200835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C8EB31-5955-CDCF-A741-3C200FD5E874}"/>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04796ED-DB84-4434-93D1-B4591D0EA5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179E67-C8B8-2F6F-8377-4C89654307EE}"/>
              </a:ext>
            </a:extLst>
          </p:cNvPr>
          <p:cNvSpPr>
            <a:spLocks noGrp="1"/>
          </p:cNvSpPr>
          <p:nvPr>
            <p:ph type="dt" sz="half" idx="10"/>
          </p:nvPr>
        </p:nvSpPr>
        <p:spPr/>
        <p:txBody>
          <a:bodyPr/>
          <a:lstStyle/>
          <a:p>
            <a:fld id="{4034342A-95A6-FA47-BA2C-698CD8A3417C}" type="datetimeFigureOut">
              <a:rPr lang="en-US" smtClean="0"/>
              <a:t>9/23/2026</a:t>
            </a:fld>
            <a:endParaRPr lang="en-US"/>
          </a:p>
        </p:txBody>
      </p:sp>
      <p:sp>
        <p:nvSpPr>
          <p:cNvPr id="6" name="Footer Placeholder 5">
            <a:extLst>
              <a:ext uri="{FF2B5EF4-FFF2-40B4-BE49-F238E27FC236}">
                <a16:creationId xmlns:a16="http://schemas.microsoft.com/office/drawing/2014/main" id="{439ABA43-7161-4B17-500B-BBFC9B2D9C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9A2034-565E-F439-7EA9-2ED1A55AA3FC}"/>
              </a:ext>
            </a:extLst>
          </p:cNvPr>
          <p:cNvSpPr>
            <a:spLocks noGrp="1"/>
          </p:cNvSpPr>
          <p:nvPr>
            <p:ph type="sldNum" sz="quarter" idx="12"/>
          </p:nvPr>
        </p:nvSpPr>
        <p:spPr/>
        <p:txBody>
          <a:bodyPr/>
          <a:lstStyle/>
          <a:p>
            <a:fld id="{C30EA0E9-D338-D947-8F22-F0EC2394281B}" type="slidenum">
              <a:rPr lang="en-US" smtClean="0"/>
              <a:t>‹#›</a:t>
            </a:fld>
            <a:endParaRPr lang="en-US"/>
          </a:p>
        </p:txBody>
      </p:sp>
    </p:spTree>
    <p:extLst>
      <p:ext uri="{BB962C8B-B14F-4D97-AF65-F5344CB8AC3E}">
        <p14:creationId xmlns:p14="http://schemas.microsoft.com/office/powerpoint/2010/main" val="3567825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0082F-2597-216E-005C-EA4F0757C5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04183B-C03B-BFBD-DF60-CE32E6E41B9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27B8C4-4DA7-0730-2F89-CE50C7704667}"/>
              </a:ext>
            </a:extLst>
          </p:cNvPr>
          <p:cNvSpPr>
            <a:spLocks noGrp="1"/>
          </p:cNvSpPr>
          <p:nvPr>
            <p:ph type="dt" sz="half" idx="10"/>
          </p:nvPr>
        </p:nvSpPr>
        <p:spPr/>
        <p:txBody>
          <a:bodyPr/>
          <a:lstStyle/>
          <a:p>
            <a:fld id="{4034342A-95A6-FA47-BA2C-698CD8A3417C}" type="datetimeFigureOut">
              <a:rPr lang="en-US" smtClean="0"/>
              <a:t>9/23/2026</a:t>
            </a:fld>
            <a:endParaRPr lang="en-US"/>
          </a:p>
        </p:txBody>
      </p:sp>
      <p:sp>
        <p:nvSpPr>
          <p:cNvPr id="5" name="Footer Placeholder 4">
            <a:extLst>
              <a:ext uri="{FF2B5EF4-FFF2-40B4-BE49-F238E27FC236}">
                <a16:creationId xmlns:a16="http://schemas.microsoft.com/office/drawing/2014/main" id="{04EFCB29-EDA7-DA75-F789-1B8EB4F0C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3BE89E-356C-2AC4-34B2-67336C075F86}"/>
              </a:ext>
            </a:extLst>
          </p:cNvPr>
          <p:cNvSpPr>
            <a:spLocks noGrp="1"/>
          </p:cNvSpPr>
          <p:nvPr>
            <p:ph type="sldNum" sz="quarter" idx="12"/>
          </p:nvPr>
        </p:nvSpPr>
        <p:spPr/>
        <p:txBody>
          <a:bodyPr/>
          <a:lstStyle/>
          <a:p>
            <a:fld id="{C30EA0E9-D338-D947-8F22-F0EC2394281B}" type="slidenum">
              <a:rPr lang="en-US" smtClean="0"/>
              <a:t>‹#›</a:t>
            </a:fld>
            <a:endParaRPr lang="en-US"/>
          </a:p>
        </p:txBody>
      </p:sp>
    </p:spTree>
    <p:extLst>
      <p:ext uri="{BB962C8B-B14F-4D97-AF65-F5344CB8AC3E}">
        <p14:creationId xmlns:p14="http://schemas.microsoft.com/office/powerpoint/2010/main" val="2559489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57BC8B-E731-0F36-129D-FAA68ADDF7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235C27-EA3C-3BCF-358B-5C7F4618EF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697778-9A2D-5B81-B14F-5C70B85F4904}"/>
              </a:ext>
            </a:extLst>
          </p:cNvPr>
          <p:cNvSpPr>
            <a:spLocks noGrp="1"/>
          </p:cNvSpPr>
          <p:nvPr>
            <p:ph type="dt" sz="half" idx="10"/>
          </p:nvPr>
        </p:nvSpPr>
        <p:spPr/>
        <p:txBody>
          <a:bodyPr/>
          <a:lstStyle/>
          <a:p>
            <a:fld id="{4034342A-95A6-FA47-BA2C-698CD8A3417C}" type="datetimeFigureOut">
              <a:rPr lang="en-US" smtClean="0"/>
              <a:t>9/23/2026</a:t>
            </a:fld>
            <a:endParaRPr lang="en-US"/>
          </a:p>
        </p:txBody>
      </p:sp>
      <p:sp>
        <p:nvSpPr>
          <p:cNvPr id="5" name="Footer Placeholder 4">
            <a:extLst>
              <a:ext uri="{FF2B5EF4-FFF2-40B4-BE49-F238E27FC236}">
                <a16:creationId xmlns:a16="http://schemas.microsoft.com/office/drawing/2014/main" id="{24A9D6CD-0B68-A383-C942-9A3A32CC9D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7F4F42-E4CF-5EF4-FBCD-A2CE695195B1}"/>
              </a:ext>
            </a:extLst>
          </p:cNvPr>
          <p:cNvSpPr>
            <a:spLocks noGrp="1"/>
          </p:cNvSpPr>
          <p:nvPr>
            <p:ph type="sldNum" sz="quarter" idx="12"/>
          </p:nvPr>
        </p:nvSpPr>
        <p:spPr/>
        <p:txBody>
          <a:bodyPr/>
          <a:lstStyle/>
          <a:p>
            <a:fld id="{C30EA0E9-D338-D947-8F22-F0EC2394281B}" type="slidenum">
              <a:rPr lang="en-US" smtClean="0"/>
              <a:t>‹#›</a:t>
            </a:fld>
            <a:endParaRPr lang="en-US"/>
          </a:p>
        </p:txBody>
      </p:sp>
    </p:spTree>
    <p:extLst>
      <p:ext uri="{BB962C8B-B14F-4D97-AF65-F5344CB8AC3E}">
        <p14:creationId xmlns:p14="http://schemas.microsoft.com/office/powerpoint/2010/main" val="73511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BFB3C9-4385-5A1D-16CC-6B7F0B17AB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FFAAC1-C90C-181A-206F-9CB421A44D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D589-F5E9-30F1-8E8F-F672A3D704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34342A-95A6-FA47-BA2C-698CD8A3417C}" type="datetimeFigureOut">
              <a:rPr lang="en-US" smtClean="0"/>
              <a:t>9/23/2026</a:t>
            </a:fld>
            <a:endParaRPr lang="en-US"/>
          </a:p>
        </p:txBody>
      </p:sp>
      <p:sp>
        <p:nvSpPr>
          <p:cNvPr id="5" name="Footer Placeholder 4">
            <a:extLst>
              <a:ext uri="{FF2B5EF4-FFF2-40B4-BE49-F238E27FC236}">
                <a16:creationId xmlns:a16="http://schemas.microsoft.com/office/drawing/2014/main" id="{30AC662A-1A6A-C6B9-BBDA-7AE3B24BB2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5E130E2-5E49-18AB-8AF1-AEC9B443D4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0EA0E9-D338-D947-8F22-F0EC2394281B}" type="slidenum">
              <a:rPr lang="en-US" smtClean="0"/>
              <a:t>‹#›</a:t>
            </a:fld>
            <a:endParaRPr lang="en-US"/>
          </a:p>
        </p:txBody>
      </p:sp>
    </p:spTree>
    <p:extLst>
      <p:ext uri="{BB962C8B-B14F-4D97-AF65-F5344CB8AC3E}">
        <p14:creationId xmlns:p14="http://schemas.microsoft.com/office/powerpoint/2010/main" val="2649210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customXml" Target="../ink/ink1.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hand is drawing on a detailed architectural blueprint, illustrating a complex urban layout.">
            <a:extLst>
              <a:ext uri="{FF2B5EF4-FFF2-40B4-BE49-F238E27FC236}">
                <a16:creationId xmlns:a16="http://schemas.microsoft.com/office/drawing/2014/main" id="{0D3CD20D-2065-263F-F75C-2AAABEC39F9D}"/>
              </a:ext>
            </a:extLst>
          </p:cNvPr>
          <p:cNvPicPr>
            <a:picLocks noChangeAspect="1"/>
          </p:cNvPicPr>
          <p:nvPr/>
        </p:nvPicPr>
        <p:blipFill>
          <a:blip r:embed="rId2"/>
          <a:stretch>
            <a:fillRect/>
          </a:stretch>
        </p:blipFill>
        <p:spPr>
          <a:xfrm>
            <a:off x="7848255" y="213173"/>
            <a:ext cx="4145058" cy="2364808"/>
          </a:xfrm>
          <a:prstGeom prst="rect">
            <a:avLst/>
          </a:prstGeom>
        </p:spPr>
      </p:pic>
      <p:pic>
        <p:nvPicPr>
          <p:cNvPr id="5" name="Picture 4" descr="The image depicts a football play diagram with three Xs marking the positions of players, and an X at the end signifying the goal line.&#10;&#10;AI-generated content may be incorrect.">
            <a:extLst>
              <a:ext uri="{FF2B5EF4-FFF2-40B4-BE49-F238E27FC236}">
                <a16:creationId xmlns:a16="http://schemas.microsoft.com/office/drawing/2014/main" id="{ED8F9453-3C08-A512-DC2F-9C82AD756025}"/>
              </a:ext>
            </a:extLst>
          </p:cNvPr>
          <p:cNvPicPr>
            <a:picLocks noChangeAspect="1"/>
          </p:cNvPicPr>
          <p:nvPr/>
        </p:nvPicPr>
        <p:blipFill>
          <a:blip r:embed="rId3"/>
          <a:stretch>
            <a:fillRect/>
          </a:stretch>
        </p:blipFill>
        <p:spPr>
          <a:xfrm>
            <a:off x="282836" y="3663210"/>
            <a:ext cx="3576662" cy="2770160"/>
          </a:xfrm>
          <a:prstGeom prst="rect">
            <a:avLst/>
          </a:prstGeom>
        </p:spPr>
      </p:pic>
      <p:sp>
        <p:nvSpPr>
          <p:cNvPr id="10" name="TextBox 9">
            <a:extLst>
              <a:ext uri="{FF2B5EF4-FFF2-40B4-BE49-F238E27FC236}">
                <a16:creationId xmlns:a16="http://schemas.microsoft.com/office/drawing/2014/main" id="{A87C80DB-B4E9-FD63-8487-207B4C13701C}"/>
              </a:ext>
            </a:extLst>
          </p:cNvPr>
          <p:cNvSpPr txBox="1"/>
          <p:nvPr/>
        </p:nvSpPr>
        <p:spPr>
          <a:xfrm>
            <a:off x="922355" y="1010399"/>
            <a:ext cx="2518807" cy="1200329"/>
          </a:xfrm>
          <a:prstGeom prst="rect">
            <a:avLst/>
          </a:prstGeom>
          <a:noFill/>
        </p:spPr>
        <p:txBody>
          <a:bodyPr wrap="square" rtlCol="0">
            <a:spAutoFit/>
          </a:bodyPr>
          <a:lstStyle/>
          <a:p>
            <a:r>
              <a:rPr lang="en-US" sz="7200" dirty="0"/>
              <a:t>Taxes</a:t>
            </a:r>
          </a:p>
        </p:txBody>
      </p:sp>
      <p:sp>
        <p:nvSpPr>
          <p:cNvPr id="11" name="TextBox 10">
            <a:extLst>
              <a:ext uri="{FF2B5EF4-FFF2-40B4-BE49-F238E27FC236}">
                <a16:creationId xmlns:a16="http://schemas.microsoft.com/office/drawing/2014/main" id="{C2E4C3C5-BEFD-DFB4-CCB1-BD1238BA10B1}"/>
              </a:ext>
            </a:extLst>
          </p:cNvPr>
          <p:cNvSpPr txBox="1"/>
          <p:nvPr/>
        </p:nvSpPr>
        <p:spPr>
          <a:xfrm>
            <a:off x="4961408" y="2389782"/>
            <a:ext cx="1010242" cy="1569660"/>
          </a:xfrm>
          <a:prstGeom prst="rect">
            <a:avLst/>
          </a:prstGeom>
          <a:noFill/>
        </p:spPr>
        <p:txBody>
          <a:bodyPr wrap="square" rtlCol="0">
            <a:spAutoFit/>
          </a:bodyPr>
          <a:lstStyle/>
          <a:p>
            <a:r>
              <a:rPr lang="en-US" sz="9600" dirty="0"/>
              <a:t>&amp;</a:t>
            </a:r>
            <a:endParaRPr lang="en-US" sz="4800" dirty="0"/>
          </a:p>
        </p:txBody>
      </p:sp>
      <p:sp>
        <p:nvSpPr>
          <p:cNvPr id="12" name="TextBox 11">
            <a:extLst>
              <a:ext uri="{FF2B5EF4-FFF2-40B4-BE49-F238E27FC236}">
                <a16:creationId xmlns:a16="http://schemas.microsoft.com/office/drawing/2014/main" id="{E2C02699-3A73-66AF-92E0-7FEF416803A2}"/>
              </a:ext>
            </a:extLst>
          </p:cNvPr>
          <p:cNvSpPr txBox="1"/>
          <p:nvPr/>
        </p:nvSpPr>
        <p:spPr>
          <a:xfrm>
            <a:off x="7848255" y="4409315"/>
            <a:ext cx="3584197" cy="1200329"/>
          </a:xfrm>
          <a:prstGeom prst="rect">
            <a:avLst/>
          </a:prstGeom>
          <a:noFill/>
        </p:spPr>
        <p:txBody>
          <a:bodyPr wrap="square" rtlCol="0">
            <a:spAutoFit/>
          </a:bodyPr>
          <a:lstStyle/>
          <a:p>
            <a:r>
              <a:rPr lang="en-US" sz="7200" dirty="0"/>
              <a:t>TIF’s</a:t>
            </a:r>
          </a:p>
        </p:txBody>
      </p:sp>
      <p:sp>
        <p:nvSpPr>
          <p:cNvPr id="13" name="TextBox 12">
            <a:extLst>
              <a:ext uri="{FF2B5EF4-FFF2-40B4-BE49-F238E27FC236}">
                <a16:creationId xmlns:a16="http://schemas.microsoft.com/office/drawing/2014/main" id="{2D8DA3F4-4A96-C540-336E-7E4F29CF5DA9}"/>
              </a:ext>
            </a:extLst>
          </p:cNvPr>
          <p:cNvSpPr txBox="1"/>
          <p:nvPr/>
        </p:nvSpPr>
        <p:spPr>
          <a:xfrm>
            <a:off x="4241021" y="5873477"/>
            <a:ext cx="6916903" cy="369332"/>
          </a:xfrm>
          <a:prstGeom prst="rect">
            <a:avLst/>
          </a:prstGeom>
          <a:noFill/>
        </p:spPr>
        <p:txBody>
          <a:bodyPr wrap="square" rtlCol="0">
            <a:spAutoFit/>
          </a:bodyPr>
          <a:lstStyle/>
          <a:p>
            <a:r>
              <a:rPr lang="en-US"/>
              <a:t>*Municipal Tax </a:t>
            </a:r>
            <a:r>
              <a:rPr lang="en-US" dirty="0"/>
              <a:t>Increment Financing</a:t>
            </a:r>
          </a:p>
        </p:txBody>
      </p:sp>
    </p:spTree>
    <p:extLst>
      <p:ext uri="{BB962C8B-B14F-4D97-AF65-F5344CB8AC3E}">
        <p14:creationId xmlns:p14="http://schemas.microsoft.com/office/powerpoint/2010/main" val="4198651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2" name="Picture 21" descr="A black chalkboard with a green chalkboard eraser at the bottom.&#10;&#10;AI-generated content may be incorrect.">
            <a:extLst>
              <a:ext uri="{FF2B5EF4-FFF2-40B4-BE49-F238E27FC236}">
                <a16:creationId xmlns:a16="http://schemas.microsoft.com/office/drawing/2014/main" id="{3190A90A-2ABC-39EE-1BB2-DF3A3FF091FB}"/>
              </a:ext>
            </a:extLst>
          </p:cNvPr>
          <p:cNvPicPr>
            <a:picLocks noChangeAspect="1"/>
          </p:cNvPicPr>
          <p:nvPr/>
        </p:nvPicPr>
        <p:blipFill>
          <a:blip r:embed="rId2"/>
          <a:srcRect t="11884" b="13872"/>
          <a:stretch>
            <a:fillRect/>
          </a:stretch>
        </p:blipFill>
        <p:spPr>
          <a:xfrm>
            <a:off x="-1504" y="46160"/>
            <a:ext cx="12191980" cy="6856718"/>
          </a:xfrm>
          <a:prstGeom prst="rect">
            <a:avLst/>
          </a:prstGeom>
        </p:spPr>
      </p:pic>
      <p:sp>
        <p:nvSpPr>
          <p:cNvPr id="23" name="TextBox 22">
            <a:extLst>
              <a:ext uri="{FF2B5EF4-FFF2-40B4-BE49-F238E27FC236}">
                <a16:creationId xmlns:a16="http://schemas.microsoft.com/office/drawing/2014/main" id="{2E8B402B-EE39-7914-EFA5-09DCB7E0A479}"/>
              </a:ext>
            </a:extLst>
          </p:cNvPr>
          <p:cNvSpPr txBox="1"/>
          <p:nvPr/>
        </p:nvSpPr>
        <p:spPr>
          <a:xfrm>
            <a:off x="1806471" y="1739348"/>
            <a:ext cx="4095056" cy="369332"/>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Our downtown is underperforming</a:t>
            </a:r>
          </a:p>
        </p:txBody>
      </p:sp>
      <p:sp>
        <p:nvSpPr>
          <p:cNvPr id="28" name="TextBox 27">
            <a:extLst>
              <a:ext uri="{FF2B5EF4-FFF2-40B4-BE49-F238E27FC236}">
                <a16:creationId xmlns:a16="http://schemas.microsoft.com/office/drawing/2014/main" id="{75B63531-ABDB-C095-FC36-35DAC2151D8A}"/>
              </a:ext>
            </a:extLst>
          </p:cNvPr>
          <p:cNvSpPr txBox="1"/>
          <p:nvPr/>
        </p:nvSpPr>
        <p:spPr>
          <a:xfrm>
            <a:off x="1806471" y="2310297"/>
            <a:ext cx="8622177" cy="369332"/>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This underperformance is a reflection of the changes in our economic environment</a:t>
            </a:r>
          </a:p>
        </p:txBody>
      </p:sp>
      <p:sp>
        <p:nvSpPr>
          <p:cNvPr id="34" name="TextBox 33">
            <a:extLst>
              <a:ext uri="{FF2B5EF4-FFF2-40B4-BE49-F238E27FC236}">
                <a16:creationId xmlns:a16="http://schemas.microsoft.com/office/drawing/2014/main" id="{C5264683-8603-67A6-26B5-5A99389DBCDB}"/>
              </a:ext>
            </a:extLst>
          </p:cNvPr>
          <p:cNvSpPr txBox="1"/>
          <p:nvPr/>
        </p:nvSpPr>
        <p:spPr>
          <a:xfrm>
            <a:off x="1806471" y="2881246"/>
            <a:ext cx="8829740" cy="646331"/>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Our prime downtown waterfront parcels (our </a:t>
            </a:r>
            <a:r>
              <a:rPr lang="en-US" i="1" dirty="0">
                <a:solidFill>
                  <a:schemeClr val="bg1"/>
                </a:solidFill>
              </a:rPr>
              <a:t>Anchor Property</a:t>
            </a:r>
            <a:r>
              <a:rPr lang="en-US" dirty="0">
                <a:solidFill>
                  <a:schemeClr val="bg1"/>
                </a:solidFill>
              </a:rPr>
              <a:t>) are no longer contributing to the community as they once did.</a:t>
            </a:r>
          </a:p>
        </p:txBody>
      </p:sp>
      <p:sp>
        <p:nvSpPr>
          <p:cNvPr id="38" name="TextBox 37">
            <a:extLst>
              <a:ext uri="{FF2B5EF4-FFF2-40B4-BE49-F238E27FC236}">
                <a16:creationId xmlns:a16="http://schemas.microsoft.com/office/drawing/2014/main" id="{C900CDA2-5FC8-3B67-B13B-13A1BF56A128}"/>
              </a:ext>
            </a:extLst>
          </p:cNvPr>
          <p:cNvSpPr txBox="1"/>
          <p:nvPr/>
        </p:nvSpPr>
        <p:spPr>
          <a:xfrm>
            <a:off x="1760712" y="3698509"/>
            <a:ext cx="8713694" cy="646331"/>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The condition of the Anchor Property has created an economic weight that is unable to be resolved by private investment alone.  </a:t>
            </a:r>
          </a:p>
        </p:txBody>
      </p:sp>
      <p:sp>
        <p:nvSpPr>
          <p:cNvPr id="43" name="TextBox 42">
            <a:extLst>
              <a:ext uri="{FF2B5EF4-FFF2-40B4-BE49-F238E27FC236}">
                <a16:creationId xmlns:a16="http://schemas.microsoft.com/office/drawing/2014/main" id="{007C255F-E189-C26E-4DDB-84A5A806D641}"/>
              </a:ext>
            </a:extLst>
          </p:cNvPr>
          <p:cNvSpPr txBox="1"/>
          <p:nvPr/>
        </p:nvSpPr>
        <p:spPr>
          <a:xfrm>
            <a:off x="2720761" y="942449"/>
            <a:ext cx="6322262" cy="646331"/>
          </a:xfrm>
          <a:prstGeom prst="rect">
            <a:avLst/>
          </a:prstGeom>
          <a:noFill/>
        </p:spPr>
        <p:txBody>
          <a:bodyPr wrap="square" rtlCol="0">
            <a:spAutoFit/>
          </a:bodyPr>
          <a:lstStyle/>
          <a:p>
            <a:pPr algn="ctr"/>
            <a:r>
              <a:rPr lang="en-US" sz="3600" dirty="0">
                <a:solidFill>
                  <a:schemeClr val="bg1"/>
                </a:solidFill>
              </a:rPr>
              <a:t>Let’s Review </a:t>
            </a:r>
          </a:p>
        </p:txBody>
      </p:sp>
      <p:sp>
        <p:nvSpPr>
          <p:cNvPr id="45" name="TextBox 44">
            <a:extLst>
              <a:ext uri="{FF2B5EF4-FFF2-40B4-BE49-F238E27FC236}">
                <a16:creationId xmlns:a16="http://schemas.microsoft.com/office/drawing/2014/main" id="{83CC3DB4-C7A2-D546-3009-C7193C3CCEE1}"/>
              </a:ext>
            </a:extLst>
          </p:cNvPr>
          <p:cNvSpPr txBox="1"/>
          <p:nvPr/>
        </p:nvSpPr>
        <p:spPr>
          <a:xfrm>
            <a:off x="1760712" y="4515772"/>
            <a:ext cx="8713694" cy="92333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If we all agree that Island Falls has attributes that allow it to compete, and we also agree that these economic conditions are true, then we should invest in ourselves to the benefit of productive activities for our community. </a:t>
            </a:r>
          </a:p>
        </p:txBody>
      </p:sp>
    </p:spTree>
    <p:extLst>
      <p:ext uri="{BB962C8B-B14F-4D97-AF65-F5344CB8AC3E}">
        <p14:creationId xmlns:p14="http://schemas.microsoft.com/office/powerpoint/2010/main" val="1675142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The image illustrates four primary drivers influencing economic decisions: economic profit or return on investment, life experience as return (LEAR), and philanthropic motivation.&#10;&#10;AI-generated content may be incorrect.">
            <a:extLst>
              <a:ext uri="{FF2B5EF4-FFF2-40B4-BE49-F238E27FC236}">
                <a16:creationId xmlns:a16="http://schemas.microsoft.com/office/drawing/2014/main" id="{58AC3F65-226F-6DA2-BC42-E2E2F3FCF946}"/>
              </a:ext>
            </a:extLst>
          </p:cNvPr>
          <p:cNvPicPr>
            <a:picLocks noChangeAspect="1"/>
          </p:cNvPicPr>
          <p:nvPr/>
        </p:nvPicPr>
        <p:blipFill>
          <a:blip r:embed="rId2"/>
          <a:stretch>
            <a:fillRect/>
          </a:stretch>
        </p:blipFill>
        <p:spPr>
          <a:xfrm>
            <a:off x="663387" y="3059093"/>
            <a:ext cx="4967877" cy="3309901"/>
          </a:xfrm>
          <a:prstGeom prst="rect">
            <a:avLst/>
          </a:prstGeom>
        </p:spPr>
      </p:pic>
      <p:pic>
        <p:nvPicPr>
          <p:cNvPr id="15" name="Picture 14" descr="The image depicts a decision-making diagram comparing two options for addressing economic challenges in a town: maintaining the status quo or implementing a strategic municipal investment.&#10;&#10;AI-generated content may be incorrect.">
            <a:extLst>
              <a:ext uri="{FF2B5EF4-FFF2-40B4-BE49-F238E27FC236}">
                <a16:creationId xmlns:a16="http://schemas.microsoft.com/office/drawing/2014/main" id="{9D37DAA4-A304-3E9A-B6A1-1EAE0AA6CD9B}"/>
              </a:ext>
            </a:extLst>
          </p:cNvPr>
          <p:cNvPicPr>
            <a:picLocks noChangeAspect="1"/>
          </p:cNvPicPr>
          <p:nvPr/>
        </p:nvPicPr>
        <p:blipFill>
          <a:blip r:embed="rId3"/>
          <a:stretch>
            <a:fillRect/>
          </a:stretch>
        </p:blipFill>
        <p:spPr>
          <a:xfrm>
            <a:off x="5725002" y="1657905"/>
            <a:ext cx="6419644" cy="4761389"/>
          </a:xfrm>
          <a:prstGeom prst="rect">
            <a:avLst/>
          </a:prstGeom>
        </p:spPr>
      </p:pic>
      <p:pic>
        <p:nvPicPr>
          <p:cNvPr id="17" name="Picture 16" descr="The image showcases a parcel of land with significant attributes that greatly affect the market values of nearby properties, highlighting its influence on the economic health of the surrounding community.&#10;&#10;AI-generated content may be incorrect.">
            <a:extLst>
              <a:ext uri="{FF2B5EF4-FFF2-40B4-BE49-F238E27FC236}">
                <a16:creationId xmlns:a16="http://schemas.microsoft.com/office/drawing/2014/main" id="{BCAED591-24BB-A618-4428-4F2B4508F89C}"/>
              </a:ext>
            </a:extLst>
          </p:cNvPr>
          <p:cNvPicPr>
            <a:picLocks noChangeAspect="1"/>
          </p:cNvPicPr>
          <p:nvPr/>
        </p:nvPicPr>
        <p:blipFill>
          <a:blip r:embed="rId4"/>
          <a:stretch>
            <a:fillRect/>
          </a:stretch>
        </p:blipFill>
        <p:spPr>
          <a:xfrm>
            <a:off x="709667" y="320861"/>
            <a:ext cx="4316546" cy="2428057"/>
          </a:xfrm>
          <a:prstGeom prst="rect">
            <a:avLst/>
          </a:prstGeom>
        </p:spPr>
      </p:pic>
      <p:pic>
        <p:nvPicPr>
          <p:cNvPr id="19" name="Picture 18" descr="The image illustrates a project cost breakdown, showing the total cost, market end, required funds, owner's equity, and the final value upon completion.&#10;&#10;AI-generated content may be incorrect.">
            <a:extLst>
              <a:ext uri="{FF2B5EF4-FFF2-40B4-BE49-F238E27FC236}">
                <a16:creationId xmlns:a16="http://schemas.microsoft.com/office/drawing/2014/main" id="{AEA0C3A6-348B-C62A-D497-72CEF3ACEEC2}"/>
              </a:ext>
            </a:extLst>
          </p:cNvPr>
          <p:cNvPicPr>
            <a:picLocks noChangeAspect="1"/>
          </p:cNvPicPr>
          <p:nvPr/>
        </p:nvPicPr>
        <p:blipFill>
          <a:blip r:embed="rId5"/>
          <a:stretch>
            <a:fillRect/>
          </a:stretch>
        </p:blipFill>
        <p:spPr>
          <a:xfrm>
            <a:off x="6205005" y="378624"/>
            <a:ext cx="5218892" cy="1209565"/>
          </a:xfrm>
          <a:prstGeom prst="rect">
            <a:avLst/>
          </a:prstGeom>
        </p:spPr>
      </p:pic>
    </p:spTree>
    <p:extLst>
      <p:ext uri="{BB962C8B-B14F-4D97-AF65-F5344CB8AC3E}">
        <p14:creationId xmlns:p14="http://schemas.microsoft.com/office/powerpoint/2010/main" val="640753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681FE4-E2BE-5F07-300D-24A96A161FA6}"/>
              </a:ext>
            </a:extLst>
          </p:cNvPr>
          <p:cNvSpPr txBox="1"/>
          <p:nvPr/>
        </p:nvSpPr>
        <p:spPr>
          <a:xfrm>
            <a:off x="597646" y="430306"/>
            <a:ext cx="10297459" cy="369332"/>
          </a:xfrm>
          <a:prstGeom prst="rect">
            <a:avLst/>
          </a:prstGeom>
          <a:noFill/>
        </p:spPr>
        <p:txBody>
          <a:bodyPr wrap="square" rtlCol="0">
            <a:spAutoFit/>
          </a:bodyPr>
          <a:lstStyle/>
          <a:p>
            <a:r>
              <a:rPr lang="en-US" dirty="0"/>
              <a:t>“nothing can be said to be certain, except death and taxes” – popularized by Ben Franklin </a:t>
            </a:r>
          </a:p>
        </p:txBody>
      </p:sp>
      <p:pic>
        <p:nvPicPr>
          <p:cNvPr id="22" name="Picture 21" descr="A tax bill is being discussed at 20 Houlton Rd, with a 21% increase in property tax due to the addition of a birdbath.&#10;&#10;AI-generated content may be incorrect.">
            <a:extLst>
              <a:ext uri="{FF2B5EF4-FFF2-40B4-BE49-F238E27FC236}">
                <a16:creationId xmlns:a16="http://schemas.microsoft.com/office/drawing/2014/main" id="{B0FFAEF7-E55C-DA2E-E52E-028FCE4DC77D}"/>
              </a:ext>
            </a:extLst>
          </p:cNvPr>
          <p:cNvPicPr>
            <a:picLocks noChangeAspect="1"/>
          </p:cNvPicPr>
          <p:nvPr/>
        </p:nvPicPr>
        <p:blipFill>
          <a:blip r:embed="rId2"/>
          <a:stretch>
            <a:fillRect/>
          </a:stretch>
        </p:blipFill>
        <p:spPr>
          <a:xfrm>
            <a:off x="9558885" y="1707818"/>
            <a:ext cx="2315221" cy="3173744"/>
          </a:xfrm>
          <a:prstGeom prst="rect">
            <a:avLst/>
          </a:prstGeom>
        </p:spPr>
      </p:pic>
      <p:sp>
        <p:nvSpPr>
          <p:cNvPr id="23" name="TextBox 22">
            <a:extLst>
              <a:ext uri="{FF2B5EF4-FFF2-40B4-BE49-F238E27FC236}">
                <a16:creationId xmlns:a16="http://schemas.microsoft.com/office/drawing/2014/main" id="{9910FD44-DDAD-8D26-DBA3-37DD648C4BB5}"/>
              </a:ext>
            </a:extLst>
          </p:cNvPr>
          <p:cNvSpPr txBox="1"/>
          <p:nvPr/>
        </p:nvSpPr>
        <p:spPr>
          <a:xfrm>
            <a:off x="597646" y="1894324"/>
            <a:ext cx="8850045"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a:t>Municipalities are Service Providers</a:t>
            </a:r>
          </a:p>
        </p:txBody>
      </p:sp>
      <p:sp>
        <p:nvSpPr>
          <p:cNvPr id="25" name="TextBox 24">
            <a:extLst>
              <a:ext uri="{FF2B5EF4-FFF2-40B4-BE49-F238E27FC236}">
                <a16:creationId xmlns:a16="http://schemas.microsoft.com/office/drawing/2014/main" id="{73BCCFD3-FD8A-C2EE-85DE-E29F3708F71B}"/>
              </a:ext>
            </a:extLst>
          </p:cNvPr>
          <p:cNvSpPr txBox="1"/>
          <p:nvPr/>
        </p:nvSpPr>
        <p:spPr>
          <a:xfrm>
            <a:off x="597645" y="2603556"/>
            <a:ext cx="8521959"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Resources required for operating a municipality come from our taxes. Town operational expenses are largely fixed and mostly out of our control. </a:t>
            </a:r>
          </a:p>
        </p:txBody>
      </p:sp>
      <p:sp>
        <p:nvSpPr>
          <p:cNvPr id="27" name="TextBox 26">
            <a:extLst>
              <a:ext uri="{FF2B5EF4-FFF2-40B4-BE49-F238E27FC236}">
                <a16:creationId xmlns:a16="http://schemas.microsoft.com/office/drawing/2014/main" id="{4C7CF2D9-90AC-106C-2DC5-450E81D7C32A}"/>
              </a:ext>
            </a:extLst>
          </p:cNvPr>
          <p:cNvSpPr txBox="1"/>
          <p:nvPr/>
        </p:nvSpPr>
        <p:spPr>
          <a:xfrm>
            <a:off x="597645" y="3901847"/>
            <a:ext cx="7508032"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What we do have more control over is how we pay for these services, and the prudent management of resources impact everybody within or community. </a:t>
            </a:r>
          </a:p>
        </p:txBody>
      </p:sp>
    </p:spTree>
    <p:extLst>
      <p:ext uri="{BB962C8B-B14F-4D97-AF65-F5344CB8AC3E}">
        <p14:creationId xmlns:p14="http://schemas.microsoft.com/office/powerpoint/2010/main" val="304418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Contribution Values.&#10;&#10;AI-generated content may be incorrect.">
            <a:extLst>
              <a:ext uri="{FF2B5EF4-FFF2-40B4-BE49-F238E27FC236}">
                <a16:creationId xmlns:a16="http://schemas.microsoft.com/office/drawing/2014/main" id="{6BDD7ADB-EDBE-31CF-5FCD-7FC4A13FC3F7}"/>
              </a:ext>
            </a:extLst>
          </p:cNvPr>
          <p:cNvPicPr>
            <a:picLocks noChangeAspect="1"/>
          </p:cNvPicPr>
          <p:nvPr/>
        </p:nvPicPr>
        <p:blipFill>
          <a:blip r:embed="rId2"/>
          <a:stretch>
            <a:fillRect/>
          </a:stretch>
        </p:blipFill>
        <p:spPr>
          <a:xfrm>
            <a:off x="13099" y="0"/>
            <a:ext cx="12165801" cy="6855144"/>
          </a:xfrm>
          <a:prstGeom prst="rect">
            <a:avLst/>
          </a:prstGeom>
        </p:spPr>
      </p:pic>
    </p:spTree>
    <p:extLst>
      <p:ext uri="{BB962C8B-B14F-4D97-AF65-F5344CB8AC3E}">
        <p14:creationId xmlns:p14="http://schemas.microsoft.com/office/powerpoint/2010/main" val="768940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The image displays a property listing for a 0.29-acre lot at 20 Hollow Road, Island Falls, Maine, with an assessed value of $76,800 and a tax commitment of $1,498 for the fiscal year 2025.&#10;&#10;AI-generated content may be incorrect.">
            <a:extLst>
              <a:ext uri="{FF2B5EF4-FFF2-40B4-BE49-F238E27FC236}">
                <a16:creationId xmlns:a16="http://schemas.microsoft.com/office/drawing/2014/main" id="{D268FBD2-ABBD-D88F-3212-FCA397467D61}"/>
              </a:ext>
            </a:extLst>
          </p:cNvPr>
          <p:cNvPicPr>
            <a:picLocks noChangeAspect="1"/>
          </p:cNvPicPr>
          <p:nvPr/>
        </p:nvPicPr>
        <p:blipFill>
          <a:blip r:embed="rId2"/>
          <a:srcRect b="5480"/>
          <a:stretch>
            <a:fillRect/>
          </a:stretch>
        </p:blipFill>
        <p:spPr>
          <a:xfrm>
            <a:off x="20" y="1282"/>
            <a:ext cx="12191980" cy="6856718"/>
          </a:xfrm>
          <a:prstGeom prst="rect">
            <a:avLst/>
          </a:prstGeom>
        </p:spPr>
      </p:pic>
    </p:spTree>
    <p:extLst>
      <p:ext uri="{BB962C8B-B14F-4D97-AF65-F5344CB8AC3E}">
        <p14:creationId xmlns:p14="http://schemas.microsoft.com/office/powerpoint/2010/main" val="3561659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table listing various town departments, their respective budgets, and the percentage of the budget allocated.&#10;&#10;AI-generated content may be incorrect.">
            <a:extLst>
              <a:ext uri="{FF2B5EF4-FFF2-40B4-BE49-F238E27FC236}">
                <a16:creationId xmlns:a16="http://schemas.microsoft.com/office/drawing/2014/main" id="{3CA6FB0E-2BBD-8121-70C1-64C9DEAB62BF}"/>
              </a:ext>
            </a:extLst>
          </p:cNvPr>
          <p:cNvPicPr>
            <a:picLocks noChangeAspect="1"/>
          </p:cNvPicPr>
          <p:nvPr/>
        </p:nvPicPr>
        <p:blipFill>
          <a:blip r:embed="rId2"/>
          <a:stretch>
            <a:fillRect/>
          </a:stretch>
        </p:blipFill>
        <p:spPr>
          <a:xfrm>
            <a:off x="196045" y="223157"/>
            <a:ext cx="11679706" cy="6346372"/>
          </a:xfrm>
          <a:prstGeom prst="rect">
            <a:avLst/>
          </a:prstGeom>
        </p:spPr>
      </p:pic>
      <p:pic>
        <p:nvPicPr>
          <p:cNvPr id="5" name="Picture 4" descr="An urban construction worker wearing a hard hat and safety vest is operating a road construction vehicle amidst roadwork signs.&#10;&#10;AI-generated content may be incorrect.">
            <a:extLst>
              <a:ext uri="{FF2B5EF4-FFF2-40B4-BE49-F238E27FC236}">
                <a16:creationId xmlns:a16="http://schemas.microsoft.com/office/drawing/2014/main" id="{31A2DC55-E61C-09B5-1674-037038A0473C}"/>
              </a:ext>
            </a:extLst>
          </p:cNvPr>
          <p:cNvPicPr>
            <a:picLocks noChangeAspect="1"/>
          </p:cNvPicPr>
          <p:nvPr/>
        </p:nvPicPr>
        <p:blipFill>
          <a:blip r:embed="rId3"/>
          <a:stretch>
            <a:fillRect/>
          </a:stretch>
        </p:blipFill>
        <p:spPr>
          <a:xfrm>
            <a:off x="7809767" y="1449268"/>
            <a:ext cx="1841152" cy="1292464"/>
          </a:xfrm>
          <a:prstGeom prst="rect">
            <a:avLst/>
          </a:prstGeom>
        </p:spPr>
      </p:pic>
      <p:pic>
        <p:nvPicPr>
          <p:cNvPr id="7" name="Picture 6" descr="An elementary school teacher is reading from a book to a group of attentive, seated children in a classroom.&#10;&#10;AI-generated content may be incorrect.">
            <a:extLst>
              <a:ext uri="{FF2B5EF4-FFF2-40B4-BE49-F238E27FC236}">
                <a16:creationId xmlns:a16="http://schemas.microsoft.com/office/drawing/2014/main" id="{FF42EC8F-197A-A39E-EADC-A56949BDFCD2}"/>
              </a:ext>
            </a:extLst>
          </p:cNvPr>
          <p:cNvPicPr>
            <a:picLocks noChangeAspect="1"/>
          </p:cNvPicPr>
          <p:nvPr/>
        </p:nvPicPr>
        <p:blipFill>
          <a:blip r:embed="rId4"/>
          <a:stretch>
            <a:fillRect/>
          </a:stretch>
        </p:blipFill>
        <p:spPr>
          <a:xfrm>
            <a:off x="5792030" y="2741732"/>
            <a:ext cx="2066723" cy="1652159"/>
          </a:xfrm>
          <a:prstGeom prst="rect">
            <a:avLst/>
          </a:prstGeom>
        </p:spPr>
      </p:pic>
      <p:pic>
        <p:nvPicPr>
          <p:cNvPr id="9" name="Picture 8" descr="A red ambulance is depicted with a cross, medical symbols, and a tree, set against a city skyline.&#10;&#10;AI-generated content may be incorrect.">
            <a:extLst>
              <a:ext uri="{FF2B5EF4-FFF2-40B4-BE49-F238E27FC236}">
                <a16:creationId xmlns:a16="http://schemas.microsoft.com/office/drawing/2014/main" id="{B9D5C6B7-22E4-9801-0807-F0068B5F6E9F}"/>
              </a:ext>
            </a:extLst>
          </p:cNvPr>
          <p:cNvPicPr>
            <a:picLocks noChangeAspect="1"/>
          </p:cNvPicPr>
          <p:nvPr/>
        </p:nvPicPr>
        <p:blipFill>
          <a:blip r:embed="rId5"/>
          <a:stretch>
            <a:fillRect/>
          </a:stretch>
        </p:blipFill>
        <p:spPr>
          <a:xfrm>
            <a:off x="3950878" y="4323903"/>
            <a:ext cx="1841152" cy="1402202"/>
          </a:xfrm>
          <a:prstGeom prst="rect">
            <a:avLst/>
          </a:prstGeom>
        </p:spPr>
      </p:pic>
      <p:pic>
        <p:nvPicPr>
          <p:cNvPr id="13" name="Picture 12" descr="A red fire truck is depicted with people and trees in the background, against a clear sky.&#10;&#10;AI-generated content may be incorrect.">
            <a:extLst>
              <a:ext uri="{FF2B5EF4-FFF2-40B4-BE49-F238E27FC236}">
                <a16:creationId xmlns:a16="http://schemas.microsoft.com/office/drawing/2014/main" id="{53FD39DB-FF6A-3F79-E368-05652BDA1E01}"/>
              </a:ext>
            </a:extLst>
          </p:cNvPr>
          <p:cNvPicPr>
            <a:picLocks noChangeAspect="1"/>
          </p:cNvPicPr>
          <p:nvPr/>
        </p:nvPicPr>
        <p:blipFill>
          <a:blip r:embed="rId6"/>
          <a:stretch>
            <a:fillRect/>
          </a:stretch>
        </p:blipFill>
        <p:spPr>
          <a:xfrm>
            <a:off x="2225560" y="5277065"/>
            <a:ext cx="1725318" cy="1292464"/>
          </a:xfrm>
          <a:prstGeom prst="rect">
            <a:avLst/>
          </a:prstGeom>
        </p:spPr>
      </p:pic>
    </p:spTree>
    <p:extLst>
      <p:ext uri="{BB962C8B-B14F-4D97-AF65-F5344CB8AC3E}">
        <p14:creationId xmlns:p14="http://schemas.microsoft.com/office/powerpoint/2010/main" val="1333550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epicts an abandoned, dilapidated brick building overlooking a river with a bridge and a town with a mix of old and modern buildings in the background.">
            <a:extLst>
              <a:ext uri="{FF2B5EF4-FFF2-40B4-BE49-F238E27FC236}">
                <a16:creationId xmlns:a16="http://schemas.microsoft.com/office/drawing/2014/main" id="{E991D423-CE8D-1CD3-6FDA-9CA7B51B2A7A}"/>
              </a:ext>
            </a:extLst>
          </p:cNvPr>
          <p:cNvPicPr>
            <a:picLocks noChangeAspect="1"/>
          </p:cNvPicPr>
          <p:nvPr/>
        </p:nvPicPr>
        <p:blipFill>
          <a:blip r:embed="rId2"/>
          <a:stretch>
            <a:fillRect/>
          </a:stretch>
        </p:blipFill>
        <p:spPr>
          <a:xfrm>
            <a:off x="1312965" y="62047"/>
            <a:ext cx="9104462" cy="5479282"/>
          </a:xfrm>
          <a:prstGeom prst="rect">
            <a:avLst/>
          </a:prstGeom>
        </p:spPr>
      </p:pic>
      <p:sp>
        <p:nvSpPr>
          <p:cNvPr id="7" name="TextBox 6">
            <a:extLst>
              <a:ext uri="{FF2B5EF4-FFF2-40B4-BE49-F238E27FC236}">
                <a16:creationId xmlns:a16="http://schemas.microsoft.com/office/drawing/2014/main" id="{F44DFBE1-E403-6353-0F2D-AF4DE48B2867}"/>
              </a:ext>
            </a:extLst>
          </p:cNvPr>
          <p:cNvSpPr txBox="1"/>
          <p:nvPr/>
        </p:nvSpPr>
        <p:spPr>
          <a:xfrm>
            <a:off x="215154" y="5588000"/>
            <a:ext cx="11797552" cy="646331"/>
          </a:xfrm>
          <a:prstGeom prst="rect">
            <a:avLst/>
          </a:prstGeom>
          <a:noFill/>
        </p:spPr>
        <p:txBody>
          <a:bodyPr wrap="square" rtlCol="0">
            <a:spAutoFit/>
          </a:bodyPr>
          <a:lstStyle/>
          <a:p>
            <a:r>
              <a:rPr lang="en-US" sz="3600" dirty="0"/>
              <a:t>Does this </a:t>
            </a:r>
            <a:r>
              <a:rPr lang="en-US" sz="3600" i="1" dirty="0"/>
              <a:t>Anchor Property</a:t>
            </a:r>
            <a:r>
              <a:rPr lang="en-US" sz="3600" dirty="0"/>
              <a:t> help or hurt assessed values?</a:t>
            </a:r>
          </a:p>
        </p:txBody>
      </p:sp>
    </p:spTree>
    <p:extLst>
      <p:ext uri="{BB962C8B-B14F-4D97-AF65-F5344CB8AC3E}">
        <p14:creationId xmlns:p14="http://schemas.microsoft.com/office/powerpoint/2010/main" val="3474617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epicts a picturesque riverside town with a red brick building, a stone bridge, and a quaint, shady outdoor dining area.&#10;&#10;AI-generated content may be incorrect.">
            <a:extLst>
              <a:ext uri="{FF2B5EF4-FFF2-40B4-BE49-F238E27FC236}">
                <a16:creationId xmlns:a16="http://schemas.microsoft.com/office/drawing/2014/main" id="{D3B6A0B1-A55E-D9E4-C6A1-4BBBE7330791}"/>
              </a:ext>
            </a:extLst>
          </p:cNvPr>
          <p:cNvPicPr>
            <a:picLocks noChangeAspect="1"/>
          </p:cNvPicPr>
          <p:nvPr/>
        </p:nvPicPr>
        <p:blipFill>
          <a:blip r:embed="rId2"/>
          <a:stretch>
            <a:fillRect/>
          </a:stretch>
        </p:blipFill>
        <p:spPr>
          <a:xfrm>
            <a:off x="1470212" y="75420"/>
            <a:ext cx="8677836" cy="5283898"/>
          </a:xfrm>
          <a:prstGeom prst="rect">
            <a:avLst/>
          </a:prstGeom>
        </p:spPr>
      </p:pic>
      <p:sp>
        <p:nvSpPr>
          <p:cNvPr id="9" name="TextBox 8">
            <a:extLst>
              <a:ext uri="{FF2B5EF4-FFF2-40B4-BE49-F238E27FC236}">
                <a16:creationId xmlns:a16="http://schemas.microsoft.com/office/drawing/2014/main" id="{494F65F2-ECCA-54B6-634B-0EC31D55E1DA}"/>
              </a:ext>
            </a:extLst>
          </p:cNvPr>
          <p:cNvSpPr txBox="1"/>
          <p:nvPr/>
        </p:nvSpPr>
        <p:spPr>
          <a:xfrm>
            <a:off x="215154" y="5588000"/>
            <a:ext cx="11797552" cy="646331"/>
          </a:xfrm>
          <a:prstGeom prst="rect">
            <a:avLst/>
          </a:prstGeom>
          <a:noFill/>
        </p:spPr>
        <p:txBody>
          <a:bodyPr wrap="square" rtlCol="0">
            <a:spAutoFit/>
          </a:bodyPr>
          <a:lstStyle/>
          <a:p>
            <a:r>
              <a:rPr lang="en-US" sz="3600" dirty="0"/>
              <a:t>Does this </a:t>
            </a:r>
            <a:r>
              <a:rPr lang="en-US" sz="3600" i="1" dirty="0"/>
              <a:t>Anchor Property</a:t>
            </a:r>
            <a:r>
              <a:rPr lang="en-US" sz="3600" dirty="0"/>
              <a:t> help or hurt assessed values?</a:t>
            </a:r>
          </a:p>
        </p:txBody>
      </p:sp>
    </p:spTree>
    <p:extLst>
      <p:ext uri="{BB962C8B-B14F-4D97-AF65-F5344CB8AC3E}">
        <p14:creationId xmlns:p14="http://schemas.microsoft.com/office/powerpoint/2010/main" val="3246211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epicts an abandoned, dilapidated brick building with overgrown vegetation and a river running nearby, surrounded by a quiet, residential town with a few remaining structures.&#10;&#10;AI-generated content may be incorrect.">
            <a:extLst>
              <a:ext uri="{FF2B5EF4-FFF2-40B4-BE49-F238E27FC236}">
                <a16:creationId xmlns:a16="http://schemas.microsoft.com/office/drawing/2014/main" id="{982B3D12-76A4-B218-72C3-467D2B3E7818}"/>
              </a:ext>
            </a:extLst>
          </p:cNvPr>
          <p:cNvPicPr>
            <a:picLocks noChangeAspect="1"/>
          </p:cNvPicPr>
          <p:nvPr/>
        </p:nvPicPr>
        <p:blipFill>
          <a:blip r:embed="rId3"/>
          <a:stretch>
            <a:fillRect/>
          </a:stretch>
        </p:blipFill>
        <p:spPr>
          <a:xfrm>
            <a:off x="1" y="1"/>
            <a:ext cx="5934027" cy="3570744"/>
          </a:xfrm>
          <a:prstGeom prst="rect">
            <a:avLst/>
          </a:prstGeom>
        </p:spPr>
      </p:pic>
      <p:pic>
        <p:nvPicPr>
          <p:cNvPr id="9" name="Picture 8" descr="The image depicts a dilapidated, abandoned industrial building with crumbling walls, overgrown vegetation, and a few rusty vehicles in a quiet, rural setting.&#10;&#10;AI-generated content may be incorrect.">
            <a:extLst>
              <a:ext uri="{FF2B5EF4-FFF2-40B4-BE49-F238E27FC236}">
                <a16:creationId xmlns:a16="http://schemas.microsoft.com/office/drawing/2014/main" id="{5567258A-72CC-56D9-89E1-2F45FAA7BB57}"/>
              </a:ext>
            </a:extLst>
          </p:cNvPr>
          <p:cNvPicPr>
            <a:picLocks noChangeAspect="1"/>
          </p:cNvPicPr>
          <p:nvPr/>
        </p:nvPicPr>
        <p:blipFill>
          <a:blip r:embed="rId4"/>
          <a:stretch>
            <a:fillRect/>
          </a:stretch>
        </p:blipFill>
        <p:spPr>
          <a:xfrm>
            <a:off x="5934028" y="3047972"/>
            <a:ext cx="6257971" cy="3810028"/>
          </a:xfrm>
          <a:prstGeom prst="rect">
            <a:avLst/>
          </a:prstGeom>
        </p:spPr>
      </p:pic>
      <p:pic>
        <p:nvPicPr>
          <p:cNvPr id="14" name="Picture 13" descr="A cartoon character holding a green arrow signifying direction.&#10;&#10;AI-generated content may be incorrect.">
            <a:extLst>
              <a:ext uri="{FF2B5EF4-FFF2-40B4-BE49-F238E27FC236}">
                <a16:creationId xmlns:a16="http://schemas.microsoft.com/office/drawing/2014/main" id="{38AD8085-0C09-199D-A9FB-F55C39168CAF}"/>
              </a:ext>
            </a:extLst>
          </p:cNvPr>
          <p:cNvPicPr>
            <a:picLocks noChangeAspect="1"/>
          </p:cNvPicPr>
          <p:nvPr/>
        </p:nvPicPr>
        <p:blipFill>
          <a:blip r:embed="rId5"/>
          <a:stretch>
            <a:fillRect/>
          </a:stretch>
        </p:blipFill>
        <p:spPr>
          <a:xfrm>
            <a:off x="6137835" y="723233"/>
            <a:ext cx="1323984" cy="1928826"/>
          </a:xfrm>
          <a:prstGeom prst="rect">
            <a:avLst/>
          </a:prstGeom>
        </p:spPr>
      </p:pic>
      <p:pic>
        <p:nvPicPr>
          <p:cNvPr id="18" name="Picture 17" descr="A cartoon character in a business suit holding a green arrow pointing forward.&#10;&#10;AI-generated content may be incorrect.">
            <a:extLst>
              <a:ext uri="{FF2B5EF4-FFF2-40B4-BE49-F238E27FC236}">
                <a16:creationId xmlns:a16="http://schemas.microsoft.com/office/drawing/2014/main" id="{888268FC-304E-60F6-9345-A2BF5E01BE8F}"/>
              </a:ext>
            </a:extLst>
          </p:cNvPr>
          <p:cNvPicPr>
            <a:picLocks noChangeAspect="1"/>
          </p:cNvPicPr>
          <p:nvPr/>
        </p:nvPicPr>
        <p:blipFill>
          <a:blip r:embed="rId6"/>
          <a:stretch>
            <a:fillRect/>
          </a:stretch>
        </p:blipFill>
        <p:spPr>
          <a:xfrm>
            <a:off x="3532094" y="3751715"/>
            <a:ext cx="2272352" cy="1812753"/>
          </a:xfrm>
          <a:prstGeom prst="rect">
            <a:avLst/>
          </a:prstGeom>
        </p:spPr>
      </p:pic>
      <p:sp>
        <p:nvSpPr>
          <p:cNvPr id="19" name="TextBox 18">
            <a:extLst>
              <a:ext uri="{FF2B5EF4-FFF2-40B4-BE49-F238E27FC236}">
                <a16:creationId xmlns:a16="http://schemas.microsoft.com/office/drawing/2014/main" id="{E39456E3-3548-67D1-225D-C19CEF3B3972}"/>
              </a:ext>
            </a:extLst>
          </p:cNvPr>
          <p:cNvSpPr txBox="1"/>
          <p:nvPr/>
        </p:nvSpPr>
        <p:spPr>
          <a:xfrm>
            <a:off x="7518400" y="322729"/>
            <a:ext cx="4291106" cy="2308324"/>
          </a:xfrm>
          <a:prstGeom prst="rect">
            <a:avLst/>
          </a:prstGeom>
          <a:noFill/>
        </p:spPr>
        <p:txBody>
          <a:bodyPr wrap="square" rtlCol="0">
            <a:spAutoFit/>
          </a:bodyPr>
          <a:lstStyle/>
          <a:p>
            <a:pPr marL="285750" indent="-285750">
              <a:buFont typeface="Arial" panose="020B0604020202020204" pitchFamily="34" charset="0"/>
              <a:buChar char="•"/>
            </a:pPr>
            <a:r>
              <a:rPr lang="en-US" dirty="0"/>
              <a:t>This anchor property in this condition reduces the demand for nearby properties.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Lower demand equates to lower appraisal valuations, which in turn creates lower assessor valuations.</a:t>
            </a:r>
          </a:p>
          <a:p>
            <a:endParaRPr lang="en-US" dirty="0"/>
          </a:p>
        </p:txBody>
      </p:sp>
      <p:sp>
        <p:nvSpPr>
          <p:cNvPr id="20" name="TextBox 19">
            <a:extLst>
              <a:ext uri="{FF2B5EF4-FFF2-40B4-BE49-F238E27FC236}">
                <a16:creationId xmlns:a16="http://schemas.microsoft.com/office/drawing/2014/main" id="{6CFB24E7-6127-35B2-0FD3-3CF8A63EA075}"/>
              </a:ext>
            </a:extLst>
          </p:cNvPr>
          <p:cNvSpPr txBox="1"/>
          <p:nvPr/>
        </p:nvSpPr>
        <p:spPr>
          <a:xfrm>
            <a:off x="125505" y="3673856"/>
            <a:ext cx="3777130" cy="1477328"/>
          </a:xfrm>
          <a:prstGeom prst="rect">
            <a:avLst/>
          </a:prstGeom>
          <a:noFill/>
        </p:spPr>
        <p:txBody>
          <a:bodyPr wrap="square" rtlCol="0">
            <a:spAutoFit/>
          </a:bodyPr>
          <a:lstStyle/>
          <a:p>
            <a:r>
              <a:rPr lang="en-US" dirty="0"/>
              <a:t>Over time, the effect compounds as community members (motivated by their own interest in resource growth) move to alternative areas seen as potential.  </a:t>
            </a:r>
          </a:p>
        </p:txBody>
      </p:sp>
      <p:sp>
        <p:nvSpPr>
          <p:cNvPr id="23" name="TextBox 22">
            <a:extLst>
              <a:ext uri="{FF2B5EF4-FFF2-40B4-BE49-F238E27FC236}">
                <a16:creationId xmlns:a16="http://schemas.microsoft.com/office/drawing/2014/main" id="{B87D3B0F-C174-9B10-4000-EFBE112EBCA5}"/>
              </a:ext>
            </a:extLst>
          </p:cNvPr>
          <p:cNvSpPr txBox="1"/>
          <p:nvPr/>
        </p:nvSpPr>
        <p:spPr>
          <a:xfrm>
            <a:off x="304800" y="6406243"/>
            <a:ext cx="5143500" cy="261610"/>
          </a:xfrm>
          <a:prstGeom prst="rect">
            <a:avLst/>
          </a:prstGeom>
          <a:noFill/>
        </p:spPr>
        <p:txBody>
          <a:bodyPr wrap="square" rtlCol="0">
            <a:spAutoFit/>
          </a:bodyPr>
          <a:lstStyle/>
          <a:p>
            <a:r>
              <a:rPr lang="en-US" sz="1100" dirty="0"/>
              <a:t>*</a:t>
            </a:r>
            <a:r>
              <a:rPr lang="en-US" sz="900" dirty="0"/>
              <a:t>Did you even notice the newly vacant smaller buildings?</a:t>
            </a:r>
            <a:endParaRPr lang="en-US" dirty="0"/>
          </a:p>
        </p:txBody>
      </p:sp>
      <p:sp>
        <p:nvSpPr>
          <p:cNvPr id="24" name="TextBox 23">
            <a:extLst>
              <a:ext uri="{FF2B5EF4-FFF2-40B4-BE49-F238E27FC236}">
                <a16:creationId xmlns:a16="http://schemas.microsoft.com/office/drawing/2014/main" id="{F31BCDE9-C1B2-3875-06F6-A69349AA6B56}"/>
              </a:ext>
            </a:extLst>
          </p:cNvPr>
          <p:cNvSpPr txBox="1"/>
          <p:nvPr/>
        </p:nvSpPr>
        <p:spPr>
          <a:xfrm>
            <a:off x="125505" y="5242156"/>
            <a:ext cx="3777130" cy="1200329"/>
          </a:xfrm>
          <a:prstGeom prst="rect">
            <a:avLst/>
          </a:prstGeom>
          <a:noFill/>
        </p:spPr>
        <p:txBody>
          <a:bodyPr wrap="square" rtlCol="0">
            <a:spAutoFit/>
          </a:bodyPr>
          <a:lstStyle/>
          <a:p>
            <a:r>
              <a:rPr lang="en-US" dirty="0"/>
              <a:t>Without philanthropic motivations the problem continues to worsen as properties in need of maintenance are ignored.</a:t>
            </a:r>
          </a:p>
        </p:txBody>
      </p:sp>
    </p:spTree>
    <p:extLst>
      <p:ext uri="{BB962C8B-B14F-4D97-AF65-F5344CB8AC3E}">
        <p14:creationId xmlns:p14="http://schemas.microsoft.com/office/powerpoint/2010/main" val="720065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E2BE54-BE30-6219-83C1-2017998C5243}"/>
              </a:ext>
            </a:extLst>
          </p:cNvPr>
          <p:cNvPicPr>
            <a:picLocks noChangeAspect="1"/>
          </p:cNvPicPr>
          <p:nvPr/>
        </p:nvPicPr>
        <p:blipFill>
          <a:blip r:embed="rId2"/>
          <a:stretch>
            <a:fillRect/>
          </a:stretch>
        </p:blipFill>
        <p:spPr>
          <a:xfrm>
            <a:off x="5972130" y="3067022"/>
            <a:ext cx="6219870" cy="3790978"/>
          </a:xfrm>
          <a:prstGeom prst="rect">
            <a:avLst/>
          </a:prstGeom>
        </p:spPr>
      </p:pic>
      <p:pic>
        <p:nvPicPr>
          <p:cNvPr id="3" name="Picture 2" descr="The image depicts a charming riverside town with a red brick building, a stone bridge, and quaint buildings with outdoor seating.&#10;&#10;AI-generated content may be incorrect.">
            <a:extLst>
              <a:ext uri="{FF2B5EF4-FFF2-40B4-BE49-F238E27FC236}">
                <a16:creationId xmlns:a16="http://schemas.microsoft.com/office/drawing/2014/main" id="{A9C8B906-CA00-BE52-55DC-C8F45E6A6758}"/>
              </a:ext>
            </a:extLst>
          </p:cNvPr>
          <p:cNvPicPr>
            <a:picLocks noChangeAspect="1"/>
          </p:cNvPicPr>
          <p:nvPr/>
        </p:nvPicPr>
        <p:blipFill>
          <a:blip r:embed="rId3"/>
          <a:stretch>
            <a:fillRect/>
          </a:stretch>
        </p:blipFill>
        <p:spPr>
          <a:xfrm>
            <a:off x="0" y="0"/>
            <a:ext cx="6139204" cy="3737172"/>
          </a:xfrm>
          <a:prstGeom prst="rect">
            <a:avLst/>
          </a:prstGeom>
        </p:spPr>
      </p:pic>
      <p:pic>
        <p:nvPicPr>
          <p:cNvPr id="7" name="Picture 6" descr="A cartoon character in a business suit holding a green arrow signifying direction or progress.&#10;&#10;AI-generated content may be incorrect.">
            <a:extLst>
              <a:ext uri="{FF2B5EF4-FFF2-40B4-BE49-F238E27FC236}">
                <a16:creationId xmlns:a16="http://schemas.microsoft.com/office/drawing/2014/main" id="{CE666872-81BF-5C2E-508A-ECECF751386C}"/>
              </a:ext>
            </a:extLst>
          </p:cNvPr>
          <p:cNvPicPr>
            <a:picLocks noChangeAspect="1"/>
          </p:cNvPicPr>
          <p:nvPr/>
        </p:nvPicPr>
        <p:blipFill>
          <a:blip r:embed="rId4"/>
          <a:stretch>
            <a:fillRect/>
          </a:stretch>
        </p:blipFill>
        <p:spPr>
          <a:xfrm>
            <a:off x="6139204" y="1140519"/>
            <a:ext cx="1322947" cy="1926503"/>
          </a:xfrm>
          <a:prstGeom prst="rect">
            <a:avLst/>
          </a:prstGeom>
        </p:spPr>
      </p:pic>
      <p:pic>
        <p:nvPicPr>
          <p:cNvPr id="9" name="Picture 8" descr="A cartoon character holding a green arrow, suggesting direction or progress.&#10;&#10;AI-generated content may be incorrect.">
            <a:extLst>
              <a:ext uri="{FF2B5EF4-FFF2-40B4-BE49-F238E27FC236}">
                <a16:creationId xmlns:a16="http://schemas.microsoft.com/office/drawing/2014/main" id="{FBE737FA-82F8-A640-2C2E-5145D5FC491C}"/>
              </a:ext>
            </a:extLst>
          </p:cNvPr>
          <p:cNvPicPr>
            <a:picLocks noChangeAspect="1"/>
          </p:cNvPicPr>
          <p:nvPr/>
        </p:nvPicPr>
        <p:blipFill>
          <a:blip r:embed="rId5"/>
          <a:stretch>
            <a:fillRect/>
          </a:stretch>
        </p:blipFill>
        <p:spPr>
          <a:xfrm>
            <a:off x="3656126" y="4054128"/>
            <a:ext cx="2274005" cy="1816765"/>
          </a:xfrm>
          <a:prstGeom prst="rect">
            <a:avLst/>
          </a:prstGeom>
        </p:spPr>
      </p:pic>
      <p:sp>
        <p:nvSpPr>
          <p:cNvPr id="11" name="TextBox 10">
            <a:extLst>
              <a:ext uri="{FF2B5EF4-FFF2-40B4-BE49-F238E27FC236}">
                <a16:creationId xmlns:a16="http://schemas.microsoft.com/office/drawing/2014/main" id="{2D01C443-3DD3-6415-A730-85D5749426A0}"/>
              </a:ext>
            </a:extLst>
          </p:cNvPr>
          <p:cNvSpPr txBox="1"/>
          <p:nvPr/>
        </p:nvSpPr>
        <p:spPr>
          <a:xfrm>
            <a:off x="7518400" y="346635"/>
            <a:ext cx="4458447" cy="1477328"/>
          </a:xfrm>
          <a:prstGeom prst="rect">
            <a:avLst/>
          </a:prstGeom>
          <a:noFill/>
        </p:spPr>
        <p:txBody>
          <a:bodyPr wrap="square" rtlCol="0">
            <a:spAutoFit/>
          </a:bodyPr>
          <a:lstStyle/>
          <a:p>
            <a:r>
              <a:rPr lang="en-US" dirty="0"/>
              <a:t>By resolving the anchor property’s equity gap (the cost to develop being higher than the project’s ending value), passersby begin to view nearby challenges as opportunities. </a:t>
            </a:r>
          </a:p>
        </p:txBody>
      </p:sp>
      <p:sp>
        <p:nvSpPr>
          <p:cNvPr id="12" name="TextBox 11">
            <a:extLst>
              <a:ext uri="{FF2B5EF4-FFF2-40B4-BE49-F238E27FC236}">
                <a16:creationId xmlns:a16="http://schemas.microsoft.com/office/drawing/2014/main" id="{A9229FA3-1575-74F8-136D-724FE9D0EC48}"/>
              </a:ext>
            </a:extLst>
          </p:cNvPr>
          <p:cNvSpPr txBox="1"/>
          <p:nvPr/>
        </p:nvSpPr>
        <p:spPr>
          <a:xfrm>
            <a:off x="149412" y="3998259"/>
            <a:ext cx="4058023" cy="1477328"/>
          </a:xfrm>
          <a:prstGeom prst="rect">
            <a:avLst/>
          </a:prstGeom>
          <a:noFill/>
        </p:spPr>
        <p:txBody>
          <a:bodyPr wrap="square" rtlCol="0">
            <a:spAutoFit/>
          </a:bodyPr>
          <a:lstStyle/>
          <a:p>
            <a:r>
              <a:rPr lang="en-US" dirty="0"/>
              <a:t>Resolving the equity gap is only a fraction of the funding required for development. The remaining contributions are committed by investors. </a:t>
            </a:r>
          </a:p>
        </p:txBody>
      </p:sp>
    </p:spTree>
    <p:extLst>
      <p:ext uri="{BB962C8B-B14F-4D97-AF65-F5344CB8AC3E}">
        <p14:creationId xmlns:p14="http://schemas.microsoft.com/office/powerpoint/2010/main" val="2909042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row of two weathered, unkempt houses with overgrown grass and weeds.&#10;&#10;AI-generated content may be incorrect.">
            <a:extLst>
              <a:ext uri="{FF2B5EF4-FFF2-40B4-BE49-F238E27FC236}">
                <a16:creationId xmlns:a16="http://schemas.microsoft.com/office/drawing/2014/main" id="{AEBE0E33-91AC-37CE-1E39-E37F1E9914C2}"/>
              </a:ext>
            </a:extLst>
          </p:cNvPr>
          <p:cNvPicPr>
            <a:picLocks noChangeAspect="1"/>
          </p:cNvPicPr>
          <p:nvPr/>
        </p:nvPicPr>
        <p:blipFill>
          <a:blip r:embed="rId2"/>
          <a:stretch>
            <a:fillRect/>
          </a:stretch>
        </p:blipFill>
        <p:spPr>
          <a:xfrm>
            <a:off x="5823857" y="2974511"/>
            <a:ext cx="6368143" cy="3883489"/>
          </a:xfrm>
          <a:prstGeom prst="rect">
            <a:avLst/>
          </a:prstGeom>
        </p:spPr>
      </p:pic>
      <p:pic>
        <p:nvPicPr>
          <p:cNvPr id="7" name="Picture 6" descr="A cartoon character in a business suit holding a green arrow signifying direction or progress.&#10;&#10;AI-generated content may be incorrect.">
            <a:extLst>
              <a:ext uri="{FF2B5EF4-FFF2-40B4-BE49-F238E27FC236}">
                <a16:creationId xmlns:a16="http://schemas.microsoft.com/office/drawing/2014/main" id="{E5B934E1-84FB-3971-D7B5-FE17463DDFC3}"/>
              </a:ext>
            </a:extLst>
          </p:cNvPr>
          <p:cNvPicPr>
            <a:picLocks noChangeAspect="1"/>
          </p:cNvPicPr>
          <p:nvPr/>
        </p:nvPicPr>
        <p:blipFill>
          <a:blip r:embed="rId3"/>
          <a:stretch>
            <a:fillRect/>
          </a:stretch>
        </p:blipFill>
        <p:spPr>
          <a:xfrm>
            <a:off x="5931922" y="664162"/>
            <a:ext cx="1322947" cy="1926503"/>
          </a:xfrm>
          <a:prstGeom prst="rect">
            <a:avLst/>
          </a:prstGeom>
        </p:spPr>
      </p:pic>
      <p:pic>
        <p:nvPicPr>
          <p:cNvPr id="5" name="Picture 4" descr="The image depicts an abandoned, dilapidated brick building surrounded by a barren landscape, with a few remaining structures and a river in the background.">
            <a:extLst>
              <a:ext uri="{FF2B5EF4-FFF2-40B4-BE49-F238E27FC236}">
                <a16:creationId xmlns:a16="http://schemas.microsoft.com/office/drawing/2014/main" id="{72B6E258-3F80-C371-6723-025B2E6F06D9}"/>
              </a:ext>
            </a:extLst>
          </p:cNvPr>
          <p:cNvPicPr>
            <a:picLocks noChangeAspect="1"/>
          </p:cNvPicPr>
          <p:nvPr/>
        </p:nvPicPr>
        <p:blipFill>
          <a:blip r:embed="rId4"/>
          <a:stretch>
            <a:fillRect/>
          </a:stretch>
        </p:blipFill>
        <p:spPr>
          <a:xfrm>
            <a:off x="0" y="0"/>
            <a:ext cx="5931922" cy="3572566"/>
          </a:xfrm>
          <a:prstGeom prst="rect">
            <a:avLst/>
          </a:prstGeom>
        </p:spPr>
      </p:pic>
      <p:pic>
        <p:nvPicPr>
          <p:cNvPr id="9" name="Picture 8" descr="A cartoon character holding a green arrow, symbolizing a positive direction or progress.&#10;&#10;AI-generated content may be incorrect.">
            <a:extLst>
              <a:ext uri="{FF2B5EF4-FFF2-40B4-BE49-F238E27FC236}">
                <a16:creationId xmlns:a16="http://schemas.microsoft.com/office/drawing/2014/main" id="{04B2A792-A6B7-3283-2DF8-91C51F76ED02}"/>
              </a:ext>
            </a:extLst>
          </p:cNvPr>
          <p:cNvPicPr>
            <a:picLocks noChangeAspect="1"/>
          </p:cNvPicPr>
          <p:nvPr/>
        </p:nvPicPr>
        <p:blipFill>
          <a:blip r:embed="rId5"/>
          <a:stretch>
            <a:fillRect/>
          </a:stretch>
        </p:blipFill>
        <p:spPr>
          <a:xfrm>
            <a:off x="9007928" y="664161"/>
            <a:ext cx="2417572" cy="1926503"/>
          </a:xfrm>
          <a:prstGeom prst="rect">
            <a:avLst/>
          </a:prstGeom>
        </p:spPr>
      </p:pic>
      <p:sp>
        <p:nvSpPr>
          <p:cNvPr id="10" name="TextBox 9">
            <a:extLst>
              <a:ext uri="{FF2B5EF4-FFF2-40B4-BE49-F238E27FC236}">
                <a16:creationId xmlns:a16="http://schemas.microsoft.com/office/drawing/2014/main" id="{EC1565F5-7CC1-5E40-59F6-8C53488FE309}"/>
              </a:ext>
            </a:extLst>
          </p:cNvPr>
          <p:cNvSpPr txBox="1"/>
          <p:nvPr/>
        </p:nvSpPr>
        <p:spPr>
          <a:xfrm>
            <a:off x="7764717" y="892762"/>
            <a:ext cx="1649505" cy="369332"/>
          </a:xfrm>
          <a:prstGeom prst="rect">
            <a:avLst/>
          </a:prstGeom>
          <a:noFill/>
        </p:spPr>
        <p:txBody>
          <a:bodyPr wrap="square" rtlCol="0">
            <a:spAutoFit/>
          </a:bodyPr>
          <a:lstStyle/>
          <a:p>
            <a:pPr algn="ctr"/>
            <a:r>
              <a:rPr lang="en-US" dirty="0"/>
              <a:t>Leads to</a:t>
            </a:r>
          </a:p>
        </p:txBody>
      </p:sp>
      <p:sp>
        <p:nvSpPr>
          <p:cNvPr id="11" name="TextBox 10">
            <a:extLst>
              <a:ext uri="{FF2B5EF4-FFF2-40B4-BE49-F238E27FC236}">
                <a16:creationId xmlns:a16="http://schemas.microsoft.com/office/drawing/2014/main" id="{28DDA0E1-B947-4366-1385-F7B56143B8FB}"/>
              </a:ext>
            </a:extLst>
          </p:cNvPr>
          <p:cNvSpPr txBox="1"/>
          <p:nvPr/>
        </p:nvSpPr>
        <p:spPr>
          <a:xfrm>
            <a:off x="359029" y="4316090"/>
            <a:ext cx="4914198" cy="1200329"/>
          </a:xfrm>
          <a:prstGeom prst="rect">
            <a:avLst/>
          </a:prstGeom>
          <a:noFill/>
        </p:spPr>
        <p:txBody>
          <a:bodyPr wrap="square" rtlCol="0">
            <a:spAutoFit/>
          </a:bodyPr>
          <a:lstStyle/>
          <a:p>
            <a:r>
              <a:rPr lang="en-US" dirty="0"/>
              <a:t>The economic weight of a non-performing anchor property expands to neighborhoods, as the tax load, shared among community, decreases affordability. </a:t>
            </a:r>
          </a:p>
        </p:txBody>
      </p:sp>
    </p:spTree>
    <p:extLst>
      <p:ext uri="{BB962C8B-B14F-4D97-AF65-F5344CB8AC3E}">
        <p14:creationId xmlns:p14="http://schemas.microsoft.com/office/powerpoint/2010/main" val="3803969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9576ED6-251A-DC57-5BB5-774341F657EA}"/>
              </a:ext>
            </a:extLst>
          </p:cNvPr>
          <p:cNvSpPr txBox="1"/>
          <p:nvPr/>
        </p:nvSpPr>
        <p:spPr>
          <a:xfrm>
            <a:off x="826396" y="586855"/>
            <a:ext cx="4230100" cy="3387497"/>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000" kern="1200">
                <a:solidFill>
                  <a:srgbClr val="FFFFFF"/>
                </a:solidFill>
                <a:latin typeface="+mj-lt"/>
                <a:ea typeface="+mj-ea"/>
                <a:cs typeface="+mj-cs"/>
              </a:rPr>
              <a:t>Creation of Economic Development Arm</a:t>
            </a:r>
          </a:p>
        </p:txBody>
      </p:sp>
      <p:sp>
        <p:nvSpPr>
          <p:cNvPr id="4" name="TextBox 3">
            <a:extLst>
              <a:ext uri="{FF2B5EF4-FFF2-40B4-BE49-F238E27FC236}">
                <a16:creationId xmlns:a16="http://schemas.microsoft.com/office/drawing/2014/main" id="{4057E18C-25A1-57A2-6035-9BA755172650}"/>
              </a:ext>
            </a:extLst>
          </p:cNvPr>
          <p:cNvSpPr txBox="1"/>
          <p:nvPr/>
        </p:nvSpPr>
        <p:spPr>
          <a:xfrm>
            <a:off x="6503158" y="649480"/>
            <a:ext cx="4862447" cy="5546047"/>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1400"/>
              <a:t>The creation of an Economic Development Arm (EDA) provides the Town of Island Falls with tools and resources needed for carrying out economic development activities to the benefit of the municipality. </a:t>
            </a:r>
          </a:p>
          <a:p>
            <a:pPr marL="285750" indent="-228600">
              <a:lnSpc>
                <a:spcPct val="90000"/>
              </a:lnSpc>
              <a:spcAft>
                <a:spcPts val="600"/>
              </a:spcAft>
              <a:buFont typeface="Arial" panose="020B0604020202020204" pitchFamily="34" charset="0"/>
              <a:buChar char="•"/>
            </a:pPr>
            <a:endParaRPr lang="en-US" sz="1400"/>
          </a:p>
          <a:p>
            <a:pPr marL="742950" lvl="1" indent="-228600">
              <a:lnSpc>
                <a:spcPct val="90000"/>
              </a:lnSpc>
              <a:spcAft>
                <a:spcPts val="600"/>
              </a:spcAft>
              <a:buFont typeface="Arial" panose="020B0604020202020204" pitchFamily="34" charset="0"/>
              <a:buChar char="•"/>
            </a:pPr>
            <a:r>
              <a:rPr lang="en-US" sz="1400"/>
              <a:t>The design of this Economic Development Arm (EDA) is customizable to what town leadership prefers e.g. an economic development person or company, or the town manager.</a:t>
            </a:r>
          </a:p>
          <a:p>
            <a:pPr marL="742950" lvl="1" indent="-228600">
              <a:lnSpc>
                <a:spcPct val="90000"/>
              </a:lnSpc>
              <a:spcAft>
                <a:spcPts val="600"/>
              </a:spcAft>
              <a:buFont typeface="Arial" panose="020B0604020202020204" pitchFamily="34" charset="0"/>
              <a:buChar char="•"/>
            </a:pPr>
            <a:endParaRPr lang="en-US" sz="1400"/>
          </a:p>
          <a:p>
            <a:pPr marL="742950" lvl="1" indent="-228600">
              <a:lnSpc>
                <a:spcPct val="90000"/>
              </a:lnSpc>
              <a:spcAft>
                <a:spcPts val="600"/>
              </a:spcAft>
              <a:buFont typeface="Arial" panose="020B0604020202020204" pitchFamily="34" charset="0"/>
              <a:buChar char="•"/>
            </a:pPr>
            <a:r>
              <a:rPr lang="en-US" sz="1400"/>
              <a:t>The EDA, working with the town’s leadership, determines the economic development goals, and establishes a process for ensuring prudent decision making</a:t>
            </a:r>
          </a:p>
          <a:p>
            <a:pPr lvl="1" indent="-228600">
              <a:lnSpc>
                <a:spcPct val="90000"/>
              </a:lnSpc>
              <a:spcAft>
                <a:spcPts val="600"/>
              </a:spcAft>
              <a:buFont typeface="Arial" panose="020B0604020202020204" pitchFamily="34" charset="0"/>
              <a:buChar char="•"/>
            </a:pPr>
            <a:r>
              <a:rPr lang="en-US" sz="1400"/>
              <a:t> </a:t>
            </a:r>
          </a:p>
          <a:p>
            <a:pPr marL="742950" lvl="1" indent="-228600">
              <a:lnSpc>
                <a:spcPct val="90000"/>
              </a:lnSpc>
              <a:spcAft>
                <a:spcPts val="600"/>
              </a:spcAft>
              <a:buFont typeface="Arial" panose="020B0604020202020204" pitchFamily="34" charset="0"/>
              <a:buChar char="•"/>
            </a:pPr>
            <a:r>
              <a:rPr lang="en-US" sz="1400"/>
              <a:t>Transparency of financial activities is critical for maintaining community confidence</a:t>
            </a:r>
          </a:p>
          <a:p>
            <a:pPr marL="742950" lvl="1" indent="-228600">
              <a:lnSpc>
                <a:spcPct val="90000"/>
              </a:lnSpc>
              <a:spcAft>
                <a:spcPts val="600"/>
              </a:spcAft>
              <a:buFont typeface="Arial" panose="020B0604020202020204" pitchFamily="34" charset="0"/>
              <a:buChar char="•"/>
            </a:pPr>
            <a:endParaRPr lang="en-US" sz="1400"/>
          </a:p>
          <a:p>
            <a:pPr marL="742950" lvl="1" indent="-228600">
              <a:lnSpc>
                <a:spcPct val="90000"/>
              </a:lnSpc>
              <a:spcAft>
                <a:spcPts val="600"/>
              </a:spcAft>
              <a:buFont typeface="Arial" panose="020B0604020202020204" pitchFamily="34" charset="0"/>
              <a:buChar char="•"/>
            </a:pPr>
            <a:r>
              <a:rPr lang="en-US" sz="1400"/>
              <a:t>Responsibilities include negotiating terms with any and all parties involved (including grant providers), working with town leaders to ensure the best possible outcome for the municipality. </a:t>
            </a:r>
          </a:p>
          <a:p>
            <a:pPr marL="742950" lvl="1" indent="-228600">
              <a:lnSpc>
                <a:spcPct val="90000"/>
              </a:lnSpc>
              <a:spcAft>
                <a:spcPts val="600"/>
              </a:spcAft>
              <a:buFont typeface="Arial" panose="020B0604020202020204" pitchFamily="34" charset="0"/>
              <a:buChar char="•"/>
            </a:pPr>
            <a:endParaRPr lang="en-US" sz="1400"/>
          </a:p>
        </p:txBody>
      </p:sp>
    </p:spTree>
    <p:extLst>
      <p:ext uri="{BB962C8B-B14F-4D97-AF65-F5344CB8AC3E}">
        <p14:creationId xmlns:p14="http://schemas.microsoft.com/office/powerpoint/2010/main" val="3404199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F16D9FD-A7B3-2447-4EFC-58797BDD545E}"/>
              </a:ext>
            </a:extLst>
          </p:cNvPr>
          <p:cNvSpPr txBox="1"/>
          <p:nvPr/>
        </p:nvSpPr>
        <p:spPr>
          <a:xfrm>
            <a:off x="826396" y="586855"/>
            <a:ext cx="4230100" cy="3387497"/>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000" kern="1200">
                <a:solidFill>
                  <a:srgbClr val="FFFFFF"/>
                </a:solidFill>
                <a:latin typeface="+mj-lt"/>
                <a:ea typeface="+mj-ea"/>
                <a:cs typeface="+mj-cs"/>
              </a:rPr>
              <a:t>$3 Million Commitment </a:t>
            </a:r>
          </a:p>
        </p:txBody>
      </p:sp>
      <p:sp>
        <p:nvSpPr>
          <p:cNvPr id="3" name="TextBox 2">
            <a:extLst>
              <a:ext uri="{FF2B5EF4-FFF2-40B4-BE49-F238E27FC236}">
                <a16:creationId xmlns:a16="http://schemas.microsoft.com/office/drawing/2014/main" id="{776F7E6D-BE98-5455-E65D-5D2238AA1E8C}"/>
              </a:ext>
            </a:extLst>
          </p:cNvPr>
          <p:cNvSpPr txBox="1"/>
          <p:nvPr/>
        </p:nvSpPr>
        <p:spPr>
          <a:xfrm>
            <a:off x="6503158" y="649480"/>
            <a:ext cx="4862447" cy="5546047"/>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1300"/>
              <a:t>Negotiations between two parties is only productive or effective with known funding availability. </a:t>
            </a:r>
          </a:p>
          <a:p>
            <a:pPr marL="285750" indent="-228600">
              <a:lnSpc>
                <a:spcPct val="90000"/>
              </a:lnSpc>
              <a:spcAft>
                <a:spcPts val="600"/>
              </a:spcAft>
              <a:buFont typeface="Arial" panose="020B0604020202020204" pitchFamily="34" charset="0"/>
              <a:buChar char="•"/>
            </a:pPr>
            <a:endParaRPr lang="en-US" sz="1300"/>
          </a:p>
          <a:p>
            <a:pPr marL="742950" lvl="1" indent="-228600">
              <a:lnSpc>
                <a:spcPct val="90000"/>
              </a:lnSpc>
              <a:spcAft>
                <a:spcPts val="600"/>
              </a:spcAft>
              <a:buFont typeface="Arial" panose="020B0604020202020204" pitchFamily="34" charset="0"/>
              <a:buChar char="•"/>
            </a:pPr>
            <a:r>
              <a:rPr lang="en-US" sz="1300"/>
              <a:t>Negotiate terms for purchasing the Anchor Property.</a:t>
            </a:r>
          </a:p>
          <a:p>
            <a:pPr marL="285750" indent="-228600">
              <a:lnSpc>
                <a:spcPct val="90000"/>
              </a:lnSpc>
              <a:spcAft>
                <a:spcPts val="600"/>
              </a:spcAft>
              <a:buFont typeface="Arial" panose="020B0604020202020204" pitchFamily="34" charset="0"/>
              <a:buChar char="•"/>
            </a:pPr>
            <a:endParaRPr lang="en-US" sz="1300"/>
          </a:p>
          <a:p>
            <a:pPr marL="742950" lvl="1" indent="-228600">
              <a:lnSpc>
                <a:spcPct val="90000"/>
              </a:lnSpc>
              <a:spcAft>
                <a:spcPts val="600"/>
              </a:spcAft>
              <a:buFont typeface="Arial" panose="020B0604020202020204" pitchFamily="34" charset="0"/>
              <a:buChar char="•"/>
            </a:pPr>
            <a:r>
              <a:rPr lang="en-US" sz="1300"/>
              <a:t>Negotiate terms for the cleanup of the Anchor Property. </a:t>
            </a:r>
          </a:p>
          <a:p>
            <a:pPr marL="285750" indent="-228600">
              <a:lnSpc>
                <a:spcPct val="90000"/>
              </a:lnSpc>
              <a:spcAft>
                <a:spcPts val="600"/>
              </a:spcAft>
              <a:buFont typeface="Arial" panose="020B0604020202020204" pitchFamily="34" charset="0"/>
              <a:buChar char="•"/>
            </a:pPr>
            <a:endParaRPr lang="en-US" sz="1300"/>
          </a:p>
          <a:p>
            <a:pPr marL="742950" lvl="1" indent="-228600">
              <a:lnSpc>
                <a:spcPct val="90000"/>
              </a:lnSpc>
              <a:spcAft>
                <a:spcPts val="600"/>
              </a:spcAft>
              <a:buFont typeface="Arial" panose="020B0604020202020204" pitchFamily="34" charset="0"/>
              <a:buChar char="•"/>
            </a:pPr>
            <a:r>
              <a:rPr lang="en-US" sz="1300"/>
              <a:t>Negotiate terms for the redevelopment of the Anchor Property, aimed at bringing downtown parcels to their </a:t>
            </a:r>
            <a:r>
              <a:rPr lang="en-US" sz="1300" i="1"/>
              <a:t>Optimal Parcel Performance</a:t>
            </a:r>
            <a:r>
              <a:rPr lang="en-US" sz="1300"/>
              <a:t>. </a:t>
            </a:r>
          </a:p>
          <a:p>
            <a:pPr marL="285750" indent="-228600">
              <a:lnSpc>
                <a:spcPct val="90000"/>
              </a:lnSpc>
              <a:spcAft>
                <a:spcPts val="600"/>
              </a:spcAft>
              <a:buFont typeface="Arial" panose="020B0604020202020204" pitchFamily="34" charset="0"/>
              <a:buChar char="•"/>
            </a:pPr>
            <a:endParaRPr lang="en-US" sz="1300"/>
          </a:p>
          <a:p>
            <a:pPr marL="285750" indent="-228600">
              <a:lnSpc>
                <a:spcPct val="90000"/>
              </a:lnSpc>
              <a:spcAft>
                <a:spcPts val="600"/>
              </a:spcAft>
              <a:buFont typeface="Arial" panose="020B0604020202020204" pitchFamily="34" charset="0"/>
              <a:buChar char="•"/>
            </a:pPr>
            <a:r>
              <a:rPr lang="en-US" sz="1300"/>
              <a:t>Island Falls, and the development of our downtown into an improved place for business and living make it a very attractive candidate for grant funding. Many grants are awarded based on a requirements concerning match funding. </a:t>
            </a:r>
          </a:p>
          <a:p>
            <a:pPr marL="285750" indent="-228600">
              <a:lnSpc>
                <a:spcPct val="90000"/>
              </a:lnSpc>
              <a:spcAft>
                <a:spcPts val="600"/>
              </a:spcAft>
              <a:buFont typeface="Arial" panose="020B0604020202020204" pitchFamily="34" charset="0"/>
              <a:buChar char="•"/>
            </a:pPr>
            <a:endParaRPr lang="en-US" sz="1300"/>
          </a:p>
          <a:p>
            <a:pPr marL="285750" indent="-228600">
              <a:lnSpc>
                <a:spcPct val="90000"/>
              </a:lnSpc>
              <a:spcAft>
                <a:spcPts val="600"/>
              </a:spcAft>
              <a:buFont typeface="Arial" panose="020B0604020202020204" pitchFamily="34" charset="0"/>
              <a:buChar char="•"/>
            </a:pPr>
            <a:r>
              <a:rPr lang="en-US" sz="1300"/>
              <a:t>The primary goal of the Economic Development Arm is to jump start economic growth by creating an environment that attracts private investment. This sum allows for a reasonable expectation for resolving equity gaps that exists – both with the Anchor Property and other likely gaps. </a:t>
            </a:r>
          </a:p>
        </p:txBody>
      </p:sp>
    </p:spTree>
    <p:extLst>
      <p:ext uri="{BB962C8B-B14F-4D97-AF65-F5344CB8AC3E}">
        <p14:creationId xmlns:p14="http://schemas.microsoft.com/office/powerpoint/2010/main" val="1572873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BC1A38-60E5-7939-83C2-A9E15AC07D3E}"/>
              </a:ext>
            </a:extLst>
          </p:cNvPr>
          <p:cNvSpPr txBox="1"/>
          <p:nvPr/>
        </p:nvSpPr>
        <p:spPr>
          <a:xfrm>
            <a:off x="-355508" y="260471"/>
            <a:ext cx="4583219" cy="1200329"/>
          </a:xfrm>
          <a:prstGeom prst="rect">
            <a:avLst/>
          </a:prstGeom>
          <a:noFill/>
        </p:spPr>
        <p:txBody>
          <a:bodyPr wrap="square" rtlCol="0">
            <a:spAutoFit/>
          </a:bodyPr>
          <a:lstStyle/>
          <a:p>
            <a:pPr algn="ctr"/>
            <a:r>
              <a:rPr lang="en-US" sz="3600" dirty="0"/>
              <a:t>Where do we find $3,000,000?</a:t>
            </a:r>
          </a:p>
        </p:txBody>
      </p:sp>
      <p:pic>
        <p:nvPicPr>
          <p:cNvPr id="5" name="Picture 4" descr="The image depicts a man sitting under a tree with a large pile of money, while various people around him, including a family, are observing.&#10;&#10;AI-generated content may be incorrect.">
            <a:extLst>
              <a:ext uri="{FF2B5EF4-FFF2-40B4-BE49-F238E27FC236}">
                <a16:creationId xmlns:a16="http://schemas.microsoft.com/office/drawing/2014/main" id="{1ED345EF-9DCF-8261-CE87-DB72C0028A2B}"/>
              </a:ext>
            </a:extLst>
          </p:cNvPr>
          <p:cNvPicPr>
            <a:picLocks noChangeAspect="1"/>
          </p:cNvPicPr>
          <p:nvPr/>
        </p:nvPicPr>
        <p:blipFill>
          <a:blip r:embed="rId2"/>
          <a:stretch>
            <a:fillRect/>
          </a:stretch>
        </p:blipFill>
        <p:spPr>
          <a:xfrm>
            <a:off x="3591859" y="1808346"/>
            <a:ext cx="7576571" cy="3915980"/>
          </a:xfrm>
          <a:prstGeom prst="rect">
            <a:avLst/>
          </a:prstGeom>
        </p:spPr>
      </p:pic>
    </p:spTree>
    <p:extLst>
      <p:ext uri="{BB962C8B-B14F-4D97-AF65-F5344CB8AC3E}">
        <p14:creationId xmlns:p14="http://schemas.microsoft.com/office/powerpoint/2010/main" val="1862984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The image displays a financial statement with a fund balance of $894,974, which is 30.4% of total funds, categorized under the 'Assigned (reserves)' classification, and the remaining 69.1% is unassigned.&#10;&#10;AI-generated content may be incorrect.">
            <a:extLst>
              <a:ext uri="{FF2B5EF4-FFF2-40B4-BE49-F238E27FC236}">
                <a16:creationId xmlns:a16="http://schemas.microsoft.com/office/drawing/2014/main" id="{23D00730-2AD6-2FA8-E4C6-F784281C0559}"/>
              </a:ext>
            </a:extLst>
          </p:cNvPr>
          <p:cNvPicPr>
            <a:picLocks noChangeAspect="1"/>
          </p:cNvPicPr>
          <p:nvPr/>
        </p:nvPicPr>
        <p:blipFill>
          <a:blip r:embed="rId2"/>
          <a:stretch>
            <a:fillRect/>
          </a:stretch>
        </p:blipFill>
        <p:spPr>
          <a:xfrm>
            <a:off x="457202" y="363360"/>
            <a:ext cx="5426764" cy="2821917"/>
          </a:xfrm>
          <a:prstGeom prst="rect">
            <a:avLst/>
          </a:prstGeom>
        </p:spPr>
      </p:pic>
      <p:pic>
        <p:nvPicPr>
          <p:cNvPr id="9" name="Picture 8">
            <a:extLst>
              <a:ext uri="{FF2B5EF4-FFF2-40B4-BE49-F238E27FC236}">
                <a16:creationId xmlns:a16="http://schemas.microsoft.com/office/drawing/2014/main" id="{7614224B-A03F-8F9E-899C-2286A3F2EC37}"/>
              </a:ext>
            </a:extLst>
          </p:cNvPr>
          <p:cNvPicPr>
            <a:picLocks noChangeAspect="1"/>
          </p:cNvPicPr>
          <p:nvPr/>
        </p:nvPicPr>
        <p:blipFill>
          <a:blip r:embed="rId3"/>
          <a:stretch>
            <a:fillRect/>
          </a:stretch>
        </p:blipFill>
        <p:spPr>
          <a:xfrm>
            <a:off x="457201" y="4594450"/>
            <a:ext cx="5426764" cy="833852"/>
          </a:xfrm>
          <a:prstGeom prst="rect">
            <a:avLst/>
          </a:prstGeom>
        </p:spPr>
      </p:pic>
      <p:sp>
        <p:nvSpPr>
          <p:cNvPr id="14" name="Rectangle 13">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image shows a detailed map overlaying a lake with various colored zones indicating different geographical or administrative areas.&#10;&#10;AI-generated content may be incorrect.">
            <a:extLst>
              <a:ext uri="{FF2B5EF4-FFF2-40B4-BE49-F238E27FC236}">
                <a16:creationId xmlns:a16="http://schemas.microsoft.com/office/drawing/2014/main" id="{48E6A041-8563-A0FF-43B5-C33F2CA8967B}"/>
              </a:ext>
            </a:extLst>
          </p:cNvPr>
          <p:cNvPicPr>
            <a:picLocks noChangeAspect="1"/>
          </p:cNvPicPr>
          <p:nvPr/>
        </p:nvPicPr>
        <p:blipFill>
          <a:blip r:embed="rId4"/>
          <a:stretch>
            <a:fillRect/>
          </a:stretch>
        </p:blipFill>
        <p:spPr>
          <a:xfrm>
            <a:off x="6308034" y="587938"/>
            <a:ext cx="5426764" cy="5537513"/>
          </a:xfrm>
          <a:prstGeom prst="rect">
            <a:avLst/>
          </a:prstGeom>
        </p:spPr>
      </p:pic>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0995CA96-7026-D35D-D90D-32C9714AD320}"/>
                  </a:ext>
                </a:extLst>
              </p14:cNvPr>
              <p14:cNvContentPartPr/>
              <p14:nvPr/>
            </p14:nvContentPartPr>
            <p14:xfrm>
              <a:off x="4509994" y="3006844"/>
              <a:ext cx="1088640" cy="11520"/>
            </p14:xfrm>
          </p:contentPart>
        </mc:Choice>
        <mc:Fallback xmlns="">
          <p:pic>
            <p:nvPicPr>
              <p:cNvPr id="11" name="Ink 10">
                <a:extLst>
                  <a:ext uri="{FF2B5EF4-FFF2-40B4-BE49-F238E27FC236}">
                    <a16:creationId xmlns:a16="http://schemas.microsoft.com/office/drawing/2014/main" id="{0995CA96-7026-D35D-D90D-32C9714AD320}"/>
                  </a:ext>
                </a:extLst>
              </p:cNvPr>
              <p:cNvPicPr/>
              <p:nvPr/>
            </p:nvPicPr>
            <p:blipFill>
              <a:blip r:embed="rId6"/>
              <a:stretch>
                <a:fillRect/>
              </a:stretch>
            </p:blipFill>
            <p:spPr>
              <a:xfrm>
                <a:off x="4455994" y="2898844"/>
                <a:ext cx="1196280" cy="227160"/>
              </a:xfrm>
              <a:prstGeom prst="rect">
                <a:avLst/>
              </a:prstGeom>
            </p:spPr>
          </p:pic>
        </mc:Fallback>
      </mc:AlternateContent>
    </p:spTree>
    <p:extLst>
      <p:ext uri="{BB962C8B-B14F-4D97-AF65-F5344CB8AC3E}">
        <p14:creationId xmlns:p14="http://schemas.microsoft.com/office/powerpoint/2010/main" val="1285127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reeform: Shape 6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9" name="Isosceles Triangle 6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 image illustrates a decision tree for financing a project, detailing pathways for available capital, credit requirements, and the use of collateral.&#10;&#10;AI-generated content may be incorrect.">
            <a:extLst>
              <a:ext uri="{FF2B5EF4-FFF2-40B4-BE49-F238E27FC236}">
                <a16:creationId xmlns:a16="http://schemas.microsoft.com/office/drawing/2014/main" id="{615A017B-6F89-C8DE-6294-FE5CD4BCE074}"/>
              </a:ext>
            </a:extLst>
          </p:cNvPr>
          <p:cNvPicPr>
            <a:picLocks noChangeAspect="1"/>
          </p:cNvPicPr>
          <p:nvPr/>
        </p:nvPicPr>
        <p:blipFill>
          <a:blip r:embed="rId2"/>
          <a:stretch>
            <a:fillRect/>
          </a:stretch>
        </p:blipFill>
        <p:spPr>
          <a:xfrm>
            <a:off x="137349" y="-1"/>
            <a:ext cx="6793985" cy="5571066"/>
          </a:xfrm>
          <a:prstGeom prst="rect">
            <a:avLst/>
          </a:prstGeom>
          <a:ln>
            <a:noFill/>
          </a:ln>
        </p:spPr>
      </p:pic>
      <p:sp>
        <p:nvSpPr>
          <p:cNvPr id="71" name="Isosceles Triangle 7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image displays a table listing various types of long-term debts, including a land purchase note, an ambulance capital lease, and a water note, with amounts, interest rates, and maturity dates.&#10;&#10;AI-generated content may be incorrect.">
            <a:extLst>
              <a:ext uri="{FF2B5EF4-FFF2-40B4-BE49-F238E27FC236}">
                <a16:creationId xmlns:a16="http://schemas.microsoft.com/office/drawing/2014/main" id="{046E746F-0653-8C79-6437-F6B65A05C423}"/>
              </a:ext>
            </a:extLst>
          </p:cNvPr>
          <p:cNvPicPr>
            <a:picLocks noChangeAspect="1"/>
          </p:cNvPicPr>
          <p:nvPr/>
        </p:nvPicPr>
        <p:blipFill>
          <a:blip r:embed="rId3"/>
          <a:stretch>
            <a:fillRect/>
          </a:stretch>
        </p:blipFill>
        <p:spPr>
          <a:xfrm>
            <a:off x="6012860" y="3249876"/>
            <a:ext cx="6023791" cy="3095366"/>
          </a:xfrm>
          <a:prstGeom prst="rect">
            <a:avLst/>
          </a:prstGeom>
        </p:spPr>
      </p:pic>
    </p:spTree>
    <p:extLst>
      <p:ext uri="{BB962C8B-B14F-4D97-AF65-F5344CB8AC3E}">
        <p14:creationId xmlns:p14="http://schemas.microsoft.com/office/powerpoint/2010/main" val="42929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eerful cartoon character, presumably Charlie Brown, is depicted drinking milk from a glass at a simple wooden stand.">
            <a:extLst>
              <a:ext uri="{FF2B5EF4-FFF2-40B4-BE49-F238E27FC236}">
                <a16:creationId xmlns:a16="http://schemas.microsoft.com/office/drawing/2014/main" id="{216D1901-CE77-2CAF-E5E5-448CF84BA13A}"/>
              </a:ext>
            </a:extLst>
          </p:cNvPr>
          <p:cNvPicPr>
            <a:picLocks noChangeAspect="1"/>
          </p:cNvPicPr>
          <p:nvPr/>
        </p:nvPicPr>
        <p:blipFill>
          <a:blip r:embed="rId2"/>
          <a:stretch>
            <a:fillRect/>
          </a:stretch>
        </p:blipFill>
        <p:spPr>
          <a:xfrm>
            <a:off x="577941" y="412375"/>
            <a:ext cx="3884609" cy="5824071"/>
          </a:xfrm>
          <a:prstGeom prst="rect">
            <a:avLst/>
          </a:prstGeom>
        </p:spPr>
      </p:pic>
      <p:sp>
        <p:nvSpPr>
          <p:cNvPr id="6" name="TextBox 5">
            <a:extLst>
              <a:ext uri="{FF2B5EF4-FFF2-40B4-BE49-F238E27FC236}">
                <a16:creationId xmlns:a16="http://schemas.microsoft.com/office/drawing/2014/main" id="{FB937C93-05E6-DB7C-5191-237FB6B36898}"/>
              </a:ext>
            </a:extLst>
          </p:cNvPr>
          <p:cNvSpPr txBox="1"/>
          <p:nvPr/>
        </p:nvSpPr>
        <p:spPr>
          <a:xfrm>
            <a:off x="4925418" y="757325"/>
            <a:ext cx="6580315"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a:t>Many Grants are competitive. Island Falls should be a major competitor, as many grants share the mission of:</a:t>
            </a:r>
          </a:p>
          <a:p>
            <a:pPr marL="285750" indent="-285750">
              <a:buFont typeface="Arial" panose="020B0604020202020204" pitchFamily="34" charset="0"/>
              <a:buChar char="•"/>
            </a:pPr>
            <a:endParaRPr lang="en-US" sz="2400" dirty="0"/>
          </a:p>
          <a:p>
            <a:pPr marL="742950" lvl="1" indent="-285750">
              <a:buFont typeface="Arial" panose="020B0604020202020204" pitchFamily="34" charset="0"/>
              <a:buChar char="•"/>
            </a:pPr>
            <a:r>
              <a:rPr lang="en-US" sz="2400" dirty="0"/>
              <a:t>Downtown Revitalization </a:t>
            </a:r>
          </a:p>
          <a:p>
            <a:pPr marL="742950" lvl="1" indent="-285750">
              <a:buFont typeface="Arial" panose="020B0604020202020204" pitchFamily="34" charset="0"/>
              <a:buChar char="•"/>
            </a:pPr>
            <a:endParaRPr lang="en-US" sz="2400" dirty="0"/>
          </a:p>
          <a:p>
            <a:pPr marL="742950" lvl="1" indent="-285750">
              <a:buFont typeface="Arial" panose="020B0604020202020204" pitchFamily="34" charset="0"/>
              <a:buChar char="•"/>
            </a:pPr>
            <a:r>
              <a:rPr lang="en-US" sz="2400" dirty="0"/>
              <a:t>Job Training &amp; Creation</a:t>
            </a:r>
          </a:p>
          <a:p>
            <a:pPr lvl="1"/>
            <a:endParaRPr lang="en-US" sz="2400" dirty="0"/>
          </a:p>
          <a:p>
            <a:pPr marL="742950" lvl="1" indent="-285750">
              <a:buFont typeface="Arial" panose="020B0604020202020204" pitchFamily="34" charset="0"/>
              <a:buChar char="•"/>
            </a:pPr>
            <a:r>
              <a:rPr lang="en-US" sz="2400" dirty="0"/>
              <a:t>Façade Improvements</a:t>
            </a:r>
          </a:p>
          <a:p>
            <a:pPr marL="742950" lvl="1" indent="-285750">
              <a:buFont typeface="Arial" panose="020B0604020202020204" pitchFamily="34" charset="0"/>
              <a:buChar char="•"/>
            </a:pPr>
            <a:endParaRPr lang="en-US" dirty="0"/>
          </a:p>
          <a:p>
            <a:pPr lvl="1"/>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445634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 image contains a quote from Ray Dalio emphasizing the importance of a society's spending choices, suggesting that investments in productivity and income-generating items lead to a better future, whereas spending on consumption items that do not increase productivity and income may not be beneficial.&#10;&#10;AI-generated content may be incorrect.">
            <a:extLst>
              <a:ext uri="{FF2B5EF4-FFF2-40B4-BE49-F238E27FC236}">
                <a16:creationId xmlns:a16="http://schemas.microsoft.com/office/drawing/2014/main" id="{534169DF-7D3F-E519-DB72-264255C53211}"/>
              </a:ext>
            </a:extLst>
          </p:cNvPr>
          <p:cNvPicPr>
            <a:picLocks noChangeAspect="1"/>
          </p:cNvPicPr>
          <p:nvPr/>
        </p:nvPicPr>
        <p:blipFill>
          <a:blip r:embed="rId2"/>
          <a:stretch>
            <a:fillRect/>
          </a:stretch>
        </p:blipFill>
        <p:spPr>
          <a:xfrm>
            <a:off x="695873" y="1903421"/>
            <a:ext cx="10905066" cy="2808053"/>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3240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e diagram displays a breakdown of total revenues for Cord Harvest over five years, including stumpage, net income, and various fees.&#10;&#10;AI-generated content may be incorrect.">
            <a:extLst>
              <a:ext uri="{FF2B5EF4-FFF2-40B4-BE49-F238E27FC236}">
                <a16:creationId xmlns:a16="http://schemas.microsoft.com/office/drawing/2014/main" id="{F8BB9FF7-EF27-4B7D-1C35-A51EFC4F008A}"/>
              </a:ext>
            </a:extLst>
          </p:cNvPr>
          <p:cNvPicPr>
            <a:picLocks noChangeAspect="1"/>
          </p:cNvPicPr>
          <p:nvPr/>
        </p:nvPicPr>
        <p:blipFill>
          <a:blip r:embed="rId2"/>
          <a:stretch>
            <a:fillRect/>
          </a:stretch>
        </p:blipFill>
        <p:spPr>
          <a:xfrm>
            <a:off x="865066" y="4757484"/>
            <a:ext cx="6237338" cy="1665873"/>
          </a:xfrm>
          <a:prstGeom prst="rect">
            <a:avLst/>
          </a:prstGeom>
        </p:spPr>
      </p:pic>
      <p:pic>
        <p:nvPicPr>
          <p:cNvPr id="8" name="Picture 7" descr="The image is a detailed map showing a scenic area with a lake, a town named Mattawa, and a nearby island called Isla, with various geographical features and infrastructure clearly marked.&#10;&#10;AI-generated content may be incorrect.">
            <a:extLst>
              <a:ext uri="{FF2B5EF4-FFF2-40B4-BE49-F238E27FC236}">
                <a16:creationId xmlns:a16="http://schemas.microsoft.com/office/drawing/2014/main" id="{27226B66-433F-BCF9-620F-15CB3A87B75F}"/>
              </a:ext>
            </a:extLst>
          </p:cNvPr>
          <p:cNvPicPr>
            <a:picLocks noChangeAspect="1"/>
          </p:cNvPicPr>
          <p:nvPr/>
        </p:nvPicPr>
        <p:blipFill>
          <a:blip r:embed="rId3"/>
          <a:stretch>
            <a:fillRect/>
          </a:stretch>
        </p:blipFill>
        <p:spPr>
          <a:xfrm>
            <a:off x="8303082" y="3672033"/>
            <a:ext cx="2873120" cy="2958549"/>
          </a:xfrm>
          <a:prstGeom prst="rect">
            <a:avLst/>
          </a:prstGeom>
        </p:spPr>
      </p:pic>
      <p:pic>
        <p:nvPicPr>
          <p:cNvPr id="10" name="Picture 9" descr="The image shows a financial statement document for the Town of Island Falls, Maine, detailing long-term debts, property ownership, and annual obligations.&#10;&#10;AI-generated content may be incorrect.">
            <a:extLst>
              <a:ext uri="{FF2B5EF4-FFF2-40B4-BE49-F238E27FC236}">
                <a16:creationId xmlns:a16="http://schemas.microsoft.com/office/drawing/2014/main" id="{B2182E26-7191-8457-3DAA-50F47CE7944B}"/>
              </a:ext>
            </a:extLst>
          </p:cNvPr>
          <p:cNvPicPr>
            <a:picLocks noChangeAspect="1"/>
          </p:cNvPicPr>
          <p:nvPr/>
        </p:nvPicPr>
        <p:blipFill>
          <a:blip r:embed="rId4"/>
          <a:stretch>
            <a:fillRect/>
          </a:stretch>
        </p:blipFill>
        <p:spPr>
          <a:xfrm>
            <a:off x="0" y="0"/>
            <a:ext cx="7967471" cy="4482254"/>
          </a:xfrm>
          <a:prstGeom prst="rect">
            <a:avLst/>
          </a:prstGeom>
        </p:spPr>
      </p:pic>
      <p:pic>
        <p:nvPicPr>
          <p:cNvPr id="3" name="Picture 2" descr="INVEST.&#10;&#10;AI-generated content may be incorrect.">
            <a:extLst>
              <a:ext uri="{FF2B5EF4-FFF2-40B4-BE49-F238E27FC236}">
                <a16:creationId xmlns:a16="http://schemas.microsoft.com/office/drawing/2014/main" id="{4479B4A5-E0B4-7584-B20C-4913A54838D8}"/>
              </a:ext>
            </a:extLst>
          </p:cNvPr>
          <p:cNvPicPr>
            <a:picLocks noChangeAspect="1"/>
          </p:cNvPicPr>
          <p:nvPr/>
        </p:nvPicPr>
        <p:blipFill>
          <a:blip r:embed="rId5"/>
          <a:stretch>
            <a:fillRect/>
          </a:stretch>
        </p:blipFill>
        <p:spPr>
          <a:xfrm>
            <a:off x="7717922" y="1286986"/>
            <a:ext cx="4043439" cy="2274990"/>
          </a:xfrm>
          <a:prstGeom prst="rect">
            <a:avLst/>
          </a:prstGeom>
        </p:spPr>
      </p:pic>
    </p:spTree>
    <p:extLst>
      <p:ext uri="{BB962C8B-B14F-4D97-AF65-F5344CB8AC3E}">
        <p14:creationId xmlns:p14="http://schemas.microsoft.com/office/powerpoint/2010/main" val="2209810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A47424-7227-4F4D-A1F1-28877A3BFCB9}"/>
              </a:ext>
            </a:extLst>
          </p:cNvPr>
          <p:cNvPicPr>
            <a:picLocks noChangeAspect="1"/>
          </p:cNvPicPr>
          <p:nvPr/>
        </p:nvPicPr>
        <p:blipFill>
          <a:blip r:embed="rId2"/>
          <a:stretch>
            <a:fillRect/>
          </a:stretch>
        </p:blipFill>
        <p:spPr>
          <a:xfrm>
            <a:off x="502024" y="282388"/>
            <a:ext cx="11004674" cy="6190129"/>
          </a:xfrm>
          <a:prstGeom prst="rect">
            <a:avLst/>
          </a:prstGeom>
        </p:spPr>
      </p:pic>
    </p:spTree>
    <p:extLst>
      <p:ext uri="{BB962C8B-B14F-4D97-AF65-F5344CB8AC3E}">
        <p14:creationId xmlns:p14="http://schemas.microsoft.com/office/powerpoint/2010/main" val="1793073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detailed schedule for future town revenue allocation, with consistent annual payments totaling $158,209.00 for the years 2026 to 2031, with a slight increase in 2030.&#10;&#10;AI-generated content may be incorrect.">
            <a:extLst>
              <a:ext uri="{FF2B5EF4-FFF2-40B4-BE49-F238E27FC236}">
                <a16:creationId xmlns:a16="http://schemas.microsoft.com/office/drawing/2014/main" id="{AA6003F9-6748-FC5D-A99F-ED2C447BEBF1}"/>
              </a:ext>
            </a:extLst>
          </p:cNvPr>
          <p:cNvPicPr>
            <a:picLocks noChangeAspect="1"/>
          </p:cNvPicPr>
          <p:nvPr/>
        </p:nvPicPr>
        <p:blipFill>
          <a:blip r:embed="rId2"/>
          <a:stretch>
            <a:fillRect/>
          </a:stretch>
        </p:blipFill>
        <p:spPr>
          <a:xfrm>
            <a:off x="1171115" y="1888565"/>
            <a:ext cx="10737002" cy="4386120"/>
          </a:xfrm>
          <a:prstGeom prst="rect">
            <a:avLst/>
          </a:prstGeom>
        </p:spPr>
      </p:pic>
      <p:pic>
        <p:nvPicPr>
          <p:cNvPr id="5" name="Picture 4" descr="The image displays a property listing for 20 Hollows Road, Dunster, with details on the property's valuation, tax assessment, and annual taxes for the years 2018 to 2025.&#10;&#10;AI-generated content may be incorrect.">
            <a:extLst>
              <a:ext uri="{FF2B5EF4-FFF2-40B4-BE49-F238E27FC236}">
                <a16:creationId xmlns:a16="http://schemas.microsoft.com/office/drawing/2014/main" id="{21E58F9D-94AE-FC01-D61F-BACBE00CFAF9}"/>
              </a:ext>
            </a:extLst>
          </p:cNvPr>
          <p:cNvPicPr>
            <a:picLocks noChangeAspect="1"/>
          </p:cNvPicPr>
          <p:nvPr/>
        </p:nvPicPr>
        <p:blipFill>
          <a:blip r:embed="rId3"/>
          <a:stretch>
            <a:fillRect/>
          </a:stretch>
        </p:blipFill>
        <p:spPr>
          <a:xfrm>
            <a:off x="94604" y="86466"/>
            <a:ext cx="2834886" cy="1688738"/>
          </a:xfrm>
          <a:prstGeom prst="rect">
            <a:avLst/>
          </a:prstGeom>
        </p:spPr>
      </p:pic>
      <p:pic>
        <p:nvPicPr>
          <p:cNvPr id="7" name="Picture 6" descr="The image displays a table listing various types of long-term debt, including a land purchase note and water and ambulance enterprise funds, with total outstanding debt amounting to $1,136,304.&#10;&#10;AI-generated content may be incorrect.">
            <a:extLst>
              <a:ext uri="{FF2B5EF4-FFF2-40B4-BE49-F238E27FC236}">
                <a16:creationId xmlns:a16="http://schemas.microsoft.com/office/drawing/2014/main" id="{3E4ADAAD-9106-A1FE-2B2D-B6DC5304C433}"/>
              </a:ext>
            </a:extLst>
          </p:cNvPr>
          <p:cNvPicPr>
            <a:picLocks noChangeAspect="1"/>
          </p:cNvPicPr>
          <p:nvPr/>
        </p:nvPicPr>
        <p:blipFill>
          <a:blip r:embed="rId4"/>
          <a:stretch>
            <a:fillRect/>
          </a:stretch>
        </p:blipFill>
        <p:spPr>
          <a:xfrm>
            <a:off x="6562164" y="211972"/>
            <a:ext cx="4150262" cy="2131782"/>
          </a:xfrm>
          <a:prstGeom prst="rect">
            <a:avLst/>
          </a:prstGeom>
        </p:spPr>
      </p:pic>
    </p:spTree>
    <p:extLst>
      <p:ext uri="{BB962C8B-B14F-4D97-AF65-F5344CB8AC3E}">
        <p14:creationId xmlns:p14="http://schemas.microsoft.com/office/powerpoint/2010/main" val="2993923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D6F3E2-8504-62C4-FFFA-25256FB70338}"/>
              </a:ext>
            </a:extLst>
          </p:cNvPr>
          <p:cNvSpPr txBox="1"/>
          <p:nvPr/>
        </p:nvSpPr>
        <p:spPr>
          <a:xfrm>
            <a:off x="2434344" y="454425"/>
            <a:ext cx="6514353" cy="646331"/>
          </a:xfrm>
          <a:prstGeom prst="rect">
            <a:avLst/>
          </a:prstGeom>
          <a:noFill/>
        </p:spPr>
        <p:txBody>
          <a:bodyPr wrap="square" rtlCol="0">
            <a:spAutoFit/>
          </a:bodyPr>
          <a:lstStyle/>
          <a:p>
            <a:pPr algn="ctr"/>
            <a:r>
              <a:rPr lang="en-US" sz="3600" dirty="0"/>
              <a:t>Tax Increment Financing - TIF</a:t>
            </a:r>
          </a:p>
        </p:txBody>
      </p:sp>
      <p:sp>
        <p:nvSpPr>
          <p:cNvPr id="3" name="TextBox 2">
            <a:extLst>
              <a:ext uri="{FF2B5EF4-FFF2-40B4-BE49-F238E27FC236}">
                <a16:creationId xmlns:a16="http://schemas.microsoft.com/office/drawing/2014/main" id="{E5D2BC07-9661-86E4-166E-D1D4A0C3D6FC}"/>
              </a:ext>
            </a:extLst>
          </p:cNvPr>
          <p:cNvSpPr txBox="1"/>
          <p:nvPr/>
        </p:nvSpPr>
        <p:spPr>
          <a:xfrm>
            <a:off x="713014" y="1344386"/>
            <a:ext cx="10548257" cy="3970318"/>
          </a:xfrm>
          <a:prstGeom prst="rect">
            <a:avLst/>
          </a:prstGeom>
          <a:noFill/>
        </p:spPr>
        <p:txBody>
          <a:bodyPr wrap="square" rtlCol="0">
            <a:spAutoFit/>
          </a:bodyPr>
          <a:lstStyle/>
          <a:p>
            <a:pPr marL="285750" indent="-285750">
              <a:buFont typeface="Arial" panose="020B0604020202020204" pitchFamily="34" charset="0"/>
              <a:buChar char="•"/>
            </a:pPr>
            <a:r>
              <a:rPr lang="en-US" dirty="0"/>
              <a:t>Tax Increment Financing is an economic development tool used to spur development or redevelopment of blighted or underperforming areas that would otherwise remain stagnant.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When a municipality approves the development of a TIF District (a zone or a group of parcels) the State freezes the Original Assessed Values (OAV), allowing for future tax revenues to flow into a TIF fund which can be used for approved projects.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addition to infrastructure improvements needed to support the development, the TIF structure can provide the difference between commercial construction costs and final appraised values – Solve the negative equity problem (the gap).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 a municipality to legally deploy upfront TIF dollars into a downtown project, the town’s legislative body and state oversight agency (such as Maine’s Department of Economic and Community Development) require a “But-For” funding. </a:t>
            </a:r>
          </a:p>
        </p:txBody>
      </p:sp>
    </p:spTree>
    <p:extLst>
      <p:ext uri="{BB962C8B-B14F-4D97-AF65-F5344CB8AC3E}">
        <p14:creationId xmlns:p14="http://schemas.microsoft.com/office/powerpoint/2010/main" val="3072816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The diagram illustrates the tax revenue flow in a Tax Increment Financing (TIF) district, showing how taxes increase when the district is active and then revert to pre-TIF levels upon its expiration.&#10;&#10;AI-generated content may be incorrect.">
            <a:extLst>
              <a:ext uri="{FF2B5EF4-FFF2-40B4-BE49-F238E27FC236}">
                <a16:creationId xmlns:a16="http://schemas.microsoft.com/office/drawing/2014/main" id="{0D382091-556F-E0C9-04A0-EC3C7BE73B77}"/>
              </a:ext>
            </a:extLst>
          </p:cNvPr>
          <p:cNvPicPr>
            <a:picLocks noChangeAspect="1"/>
          </p:cNvPicPr>
          <p:nvPr/>
        </p:nvPicPr>
        <p:blipFill>
          <a:blip r:embed="rId2"/>
          <a:srcRect l="8077" r="14477" b="-1"/>
          <a:stretch>
            <a:fillRect/>
          </a:stretch>
        </p:blipFill>
        <p:spPr>
          <a:xfrm>
            <a:off x="196850" y="173518"/>
            <a:ext cx="11798300" cy="6512763"/>
          </a:xfrm>
          <a:prstGeom prst="rect">
            <a:avLst/>
          </a:prstGeom>
        </p:spPr>
      </p:pic>
    </p:spTree>
    <p:extLst>
      <p:ext uri="{BB962C8B-B14F-4D97-AF65-F5344CB8AC3E}">
        <p14:creationId xmlns:p14="http://schemas.microsoft.com/office/powerpoint/2010/main" val="4007747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The image illustrates the process of Tax Increment Financing (TIF), where local officials designate a district, create a plan, enhance the area, and reinvest growth to improve property values, infrastructure, and community development.&#10;&#10;AI-generated content may be incorrect.">
            <a:extLst>
              <a:ext uri="{FF2B5EF4-FFF2-40B4-BE49-F238E27FC236}">
                <a16:creationId xmlns:a16="http://schemas.microsoft.com/office/drawing/2014/main" id="{491B509E-3203-EAC7-C07B-BDAF464AD464}"/>
              </a:ext>
            </a:extLst>
          </p:cNvPr>
          <p:cNvPicPr>
            <a:picLocks noChangeAspect="1"/>
          </p:cNvPicPr>
          <p:nvPr/>
        </p:nvPicPr>
        <p:blipFill>
          <a:blip r:embed="rId2"/>
          <a:srcRect t="13415" r="1" b="3888"/>
          <a:stretch>
            <a:fillRect/>
          </a:stretch>
        </p:blipFill>
        <p:spPr>
          <a:xfrm>
            <a:off x="196850" y="173518"/>
            <a:ext cx="11798300" cy="6512763"/>
          </a:xfrm>
          <a:prstGeom prst="rect">
            <a:avLst/>
          </a:prstGeom>
        </p:spPr>
      </p:pic>
    </p:spTree>
    <p:extLst>
      <p:ext uri="{BB962C8B-B14F-4D97-AF65-F5344CB8AC3E}">
        <p14:creationId xmlns:p14="http://schemas.microsoft.com/office/powerpoint/2010/main" val="2134683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epicts a dilapidated, abandoned brick building with multiple broken windows, overgrown vegetation, and a rusty, abandoned car nearby.&#10;&#10;AI-generated content may be incorrect.">
            <a:extLst>
              <a:ext uri="{FF2B5EF4-FFF2-40B4-BE49-F238E27FC236}">
                <a16:creationId xmlns:a16="http://schemas.microsoft.com/office/drawing/2014/main" id="{6F99490C-FA49-5316-6C7B-21852307AFDF}"/>
              </a:ext>
            </a:extLst>
          </p:cNvPr>
          <p:cNvPicPr>
            <a:picLocks noChangeAspect="1"/>
          </p:cNvPicPr>
          <p:nvPr/>
        </p:nvPicPr>
        <p:blipFill>
          <a:blip r:embed="rId2"/>
          <a:stretch>
            <a:fillRect/>
          </a:stretch>
        </p:blipFill>
        <p:spPr>
          <a:xfrm>
            <a:off x="107576" y="17750"/>
            <a:ext cx="5407322" cy="3323098"/>
          </a:xfrm>
          <a:prstGeom prst="rect">
            <a:avLst/>
          </a:prstGeom>
        </p:spPr>
      </p:pic>
      <p:pic>
        <p:nvPicPr>
          <p:cNvPr id="5" name="Picture 4" descr="A cartoon character in a business suit holding a green arrow signifying direction or progress.&#10;&#10;AI-generated content may be incorrect.">
            <a:extLst>
              <a:ext uri="{FF2B5EF4-FFF2-40B4-BE49-F238E27FC236}">
                <a16:creationId xmlns:a16="http://schemas.microsoft.com/office/drawing/2014/main" id="{70E8B71A-A81E-AD3C-E19B-AC01DE4E3FDD}"/>
              </a:ext>
            </a:extLst>
          </p:cNvPr>
          <p:cNvPicPr>
            <a:picLocks noChangeAspect="1"/>
          </p:cNvPicPr>
          <p:nvPr/>
        </p:nvPicPr>
        <p:blipFill>
          <a:blip r:embed="rId3"/>
          <a:stretch>
            <a:fillRect/>
          </a:stretch>
        </p:blipFill>
        <p:spPr>
          <a:xfrm>
            <a:off x="5514898" y="646915"/>
            <a:ext cx="922421" cy="1343249"/>
          </a:xfrm>
          <a:prstGeom prst="rect">
            <a:avLst/>
          </a:prstGeom>
        </p:spPr>
      </p:pic>
      <p:pic>
        <p:nvPicPr>
          <p:cNvPr id="9" name="Picture 8" descr="A cartoon character holding a green arrow, suggesting direction or progress.&#10;&#10;AI-generated content may be incorrect.">
            <a:extLst>
              <a:ext uri="{FF2B5EF4-FFF2-40B4-BE49-F238E27FC236}">
                <a16:creationId xmlns:a16="http://schemas.microsoft.com/office/drawing/2014/main" id="{14041E7F-5044-9A00-390B-EC05A02C96A8}"/>
              </a:ext>
            </a:extLst>
          </p:cNvPr>
          <p:cNvPicPr>
            <a:picLocks noChangeAspect="1"/>
          </p:cNvPicPr>
          <p:nvPr/>
        </p:nvPicPr>
        <p:blipFill>
          <a:blip r:embed="rId4"/>
          <a:stretch>
            <a:fillRect/>
          </a:stretch>
        </p:blipFill>
        <p:spPr>
          <a:xfrm>
            <a:off x="5811639" y="2803098"/>
            <a:ext cx="922421" cy="1075499"/>
          </a:xfrm>
          <a:prstGeom prst="rect">
            <a:avLst/>
          </a:prstGeom>
        </p:spPr>
      </p:pic>
      <p:pic>
        <p:nvPicPr>
          <p:cNvPr id="7" name="Picture 6" descr="The image depicts a quaint, brick building with large windows, a stone entrance, and a cobblestone pathway leading to it.&#10;&#10;AI-generated content may be incorrect.">
            <a:extLst>
              <a:ext uri="{FF2B5EF4-FFF2-40B4-BE49-F238E27FC236}">
                <a16:creationId xmlns:a16="http://schemas.microsoft.com/office/drawing/2014/main" id="{5C5284BA-030B-3C9D-E059-65192A124333}"/>
              </a:ext>
            </a:extLst>
          </p:cNvPr>
          <p:cNvPicPr>
            <a:picLocks noChangeAspect="1"/>
          </p:cNvPicPr>
          <p:nvPr/>
        </p:nvPicPr>
        <p:blipFill>
          <a:blip r:embed="rId5"/>
          <a:stretch>
            <a:fillRect/>
          </a:stretch>
        </p:blipFill>
        <p:spPr>
          <a:xfrm>
            <a:off x="6734060" y="17750"/>
            <a:ext cx="5407322" cy="3359749"/>
          </a:xfrm>
          <a:prstGeom prst="rect">
            <a:avLst/>
          </a:prstGeom>
        </p:spPr>
      </p:pic>
      <p:sp>
        <p:nvSpPr>
          <p:cNvPr id="10" name="TextBox 9">
            <a:extLst>
              <a:ext uri="{FF2B5EF4-FFF2-40B4-BE49-F238E27FC236}">
                <a16:creationId xmlns:a16="http://schemas.microsoft.com/office/drawing/2014/main" id="{76C1FDC7-0F52-E5AE-C5C7-92C95B8F26C0}"/>
              </a:ext>
            </a:extLst>
          </p:cNvPr>
          <p:cNvSpPr txBox="1"/>
          <p:nvPr/>
        </p:nvSpPr>
        <p:spPr>
          <a:xfrm>
            <a:off x="6437319" y="3762188"/>
            <a:ext cx="5567296" cy="1754326"/>
          </a:xfrm>
          <a:prstGeom prst="rect">
            <a:avLst/>
          </a:prstGeom>
          <a:noFill/>
        </p:spPr>
        <p:txBody>
          <a:bodyPr wrap="square" rtlCol="0">
            <a:spAutoFit/>
          </a:bodyPr>
          <a:lstStyle/>
          <a:p>
            <a:pPr algn="r"/>
            <a:r>
              <a:rPr lang="en-US" dirty="0"/>
              <a:t>Land: $125,000</a:t>
            </a:r>
          </a:p>
          <a:p>
            <a:pPr algn="r"/>
            <a:r>
              <a:rPr lang="en-US" dirty="0"/>
              <a:t>Building: $2,750,000</a:t>
            </a:r>
          </a:p>
          <a:p>
            <a:pPr algn="r"/>
            <a:r>
              <a:rPr lang="en-US" dirty="0"/>
              <a:t>Taxed Assessed Value: $2,875,000</a:t>
            </a:r>
          </a:p>
          <a:p>
            <a:pPr algn="r"/>
            <a:r>
              <a:rPr lang="en-US" dirty="0"/>
              <a:t>Mill Rate: 19.5</a:t>
            </a:r>
          </a:p>
          <a:p>
            <a:pPr algn="r"/>
            <a:r>
              <a:rPr lang="en-US" dirty="0"/>
              <a:t>Taxes: $53,625</a:t>
            </a:r>
          </a:p>
          <a:p>
            <a:pPr algn="r"/>
            <a:r>
              <a:rPr lang="en-US" dirty="0">
                <a:highlight>
                  <a:srgbClr val="FFFF00"/>
                </a:highlight>
              </a:rPr>
              <a:t>Cost to Develop: $4,200,000</a:t>
            </a:r>
          </a:p>
        </p:txBody>
      </p:sp>
      <p:sp>
        <p:nvSpPr>
          <p:cNvPr id="14" name="TextBox 13">
            <a:extLst>
              <a:ext uri="{FF2B5EF4-FFF2-40B4-BE49-F238E27FC236}">
                <a16:creationId xmlns:a16="http://schemas.microsoft.com/office/drawing/2014/main" id="{3465CDEA-330A-F663-6E34-EEA754B712CB}"/>
              </a:ext>
            </a:extLst>
          </p:cNvPr>
          <p:cNvSpPr txBox="1"/>
          <p:nvPr/>
        </p:nvSpPr>
        <p:spPr>
          <a:xfrm>
            <a:off x="433294" y="3762188"/>
            <a:ext cx="5133788" cy="1754326"/>
          </a:xfrm>
          <a:prstGeom prst="rect">
            <a:avLst/>
          </a:prstGeom>
          <a:noFill/>
        </p:spPr>
        <p:txBody>
          <a:bodyPr wrap="square" rtlCol="0">
            <a:spAutoFit/>
          </a:bodyPr>
          <a:lstStyle/>
          <a:p>
            <a:pPr algn="r"/>
            <a:r>
              <a:rPr lang="en-US" dirty="0"/>
              <a:t>Land: $125,000</a:t>
            </a:r>
          </a:p>
          <a:p>
            <a:pPr algn="r"/>
            <a:r>
              <a:rPr lang="en-US" dirty="0"/>
              <a:t>Building: $75,000</a:t>
            </a:r>
          </a:p>
          <a:p>
            <a:pPr algn="r"/>
            <a:r>
              <a:rPr lang="en-US" dirty="0"/>
              <a:t>Taxed Assessed Value: $200,000</a:t>
            </a:r>
          </a:p>
          <a:p>
            <a:pPr algn="r"/>
            <a:r>
              <a:rPr lang="en-US" dirty="0"/>
              <a:t>Mill Rate: 19.5</a:t>
            </a:r>
          </a:p>
          <a:p>
            <a:pPr algn="r"/>
            <a:r>
              <a:rPr lang="en-US" dirty="0"/>
              <a:t>Taxes: $3,900</a:t>
            </a:r>
          </a:p>
          <a:p>
            <a:pPr algn="r"/>
            <a:endParaRPr lang="en-US" dirty="0"/>
          </a:p>
        </p:txBody>
      </p:sp>
      <p:sp>
        <p:nvSpPr>
          <p:cNvPr id="15" name="TextBox 14">
            <a:extLst>
              <a:ext uri="{FF2B5EF4-FFF2-40B4-BE49-F238E27FC236}">
                <a16:creationId xmlns:a16="http://schemas.microsoft.com/office/drawing/2014/main" id="{0421A3D4-92DB-79AF-F30A-188864D484C9}"/>
              </a:ext>
            </a:extLst>
          </p:cNvPr>
          <p:cNvSpPr txBox="1"/>
          <p:nvPr/>
        </p:nvSpPr>
        <p:spPr>
          <a:xfrm>
            <a:off x="484414" y="5516514"/>
            <a:ext cx="11234492" cy="1200329"/>
          </a:xfrm>
          <a:prstGeom prst="rect">
            <a:avLst/>
          </a:prstGeom>
          <a:noFill/>
        </p:spPr>
        <p:txBody>
          <a:bodyPr wrap="square" rtlCol="0">
            <a:spAutoFit/>
          </a:bodyPr>
          <a:lstStyle/>
          <a:p>
            <a:r>
              <a:rPr lang="en-US" dirty="0"/>
              <a:t>The additional asset value over the OAV (original assessed value) can be captured and used for the purpose of supporting the development itself, or in support of additional developments that support the TIF District e.g. infrastructure improvements or façade grants. In the case above, $49,725 (the future added tax received from new asset values created) can be sheltered and reinvested in future approved projects. </a:t>
            </a:r>
          </a:p>
        </p:txBody>
      </p:sp>
      <p:sp>
        <p:nvSpPr>
          <p:cNvPr id="16" name="TextBox 15">
            <a:extLst>
              <a:ext uri="{FF2B5EF4-FFF2-40B4-BE49-F238E27FC236}">
                <a16:creationId xmlns:a16="http://schemas.microsoft.com/office/drawing/2014/main" id="{9A724C2A-1A07-49EB-787B-C59BD4D813CC}"/>
              </a:ext>
            </a:extLst>
          </p:cNvPr>
          <p:cNvSpPr txBox="1"/>
          <p:nvPr/>
        </p:nvSpPr>
        <p:spPr>
          <a:xfrm>
            <a:off x="6437319" y="3946854"/>
            <a:ext cx="3068569" cy="461665"/>
          </a:xfrm>
          <a:prstGeom prst="rect">
            <a:avLst/>
          </a:prstGeom>
          <a:noFill/>
        </p:spPr>
        <p:txBody>
          <a:bodyPr wrap="square" rtlCol="0">
            <a:spAutoFit/>
          </a:bodyPr>
          <a:lstStyle/>
          <a:p>
            <a:r>
              <a:rPr lang="en-US" sz="2400" b="1" dirty="0">
                <a:solidFill>
                  <a:srgbClr val="FF0000"/>
                </a:solidFill>
              </a:rPr>
              <a:t>Gap: $1,325,000</a:t>
            </a:r>
          </a:p>
        </p:txBody>
      </p:sp>
    </p:spTree>
    <p:extLst>
      <p:ext uri="{BB962C8B-B14F-4D97-AF65-F5344CB8AC3E}">
        <p14:creationId xmlns:p14="http://schemas.microsoft.com/office/powerpoint/2010/main" val="1077331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epicts a dilapidated, abandoned brick building with multiple broken windows, overgrown vegetation, and a rusty, abandoned car nearby.&#10;&#10;AI-generated content may be incorrect.">
            <a:extLst>
              <a:ext uri="{FF2B5EF4-FFF2-40B4-BE49-F238E27FC236}">
                <a16:creationId xmlns:a16="http://schemas.microsoft.com/office/drawing/2014/main" id="{112CC782-31CA-FFCE-9236-B63F920C4DBE}"/>
              </a:ext>
            </a:extLst>
          </p:cNvPr>
          <p:cNvPicPr>
            <a:picLocks noChangeAspect="1"/>
          </p:cNvPicPr>
          <p:nvPr/>
        </p:nvPicPr>
        <p:blipFill>
          <a:blip r:embed="rId2"/>
          <a:stretch>
            <a:fillRect/>
          </a:stretch>
        </p:blipFill>
        <p:spPr>
          <a:xfrm>
            <a:off x="107576" y="17750"/>
            <a:ext cx="5407322" cy="3323098"/>
          </a:xfrm>
          <a:prstGeom prst="rect">
            <a:avLst/>
          </a:prstGeom>
        </p:spPr>
      </p:pic>
      <p:pic>
        <p:nvPicPr>
          <p:cNvPr id="5" name="Picture 4" descr="The image depicts a charming, brick-red building with multiple windows, a welcoming entrance, and a small stone-paved area.&#10;&#10;AI-generated content may be incorrect.">
            <a:extLst>
              <a:ext uri="{FF2B5EF4-FFF2-40B4-BE49-F238E27FC236}">
                <a16:creationId xmlns:a16="http://schemas.microsoft.com/office/drawing/2014/main" id="{BADBD7DC-8C34-600D-3032-CA258629CD92}"/>
              </a:ext>
            </a:extLst>
          </p:cNvPr>
          <p:cNvPicPr>
            <a:picLocks noChangeAspect="1"/>
          </p:cNvPicPr>
          <p:nvPr/>
        </p:nvPicPr>
        <p:blipFill>
          <a:blip r:embed="rId3"/>
          <a:stretch>
            <a:fillRect/>
          </a:stretch>
        </p:blipFill>
        <p:spPr>
          <a:xfrm>
            <a:off x="6676803" y="69813"/>
            <a:ext cx="5407621" cy="3359187"/>
          </a:xfrm>
          <a:prstGeom prst="rect">
            <a:avLst/>
          </a:prstGeom>
        </p:spPr>
      </p:pic>
      <p:sp>
        <p:nvSpPr>
          <p:cNvPr id="9" name="TextBox 8">
            <a:extLst>
              <a:ext uri="{FF2B5EF4-FFF2-40B4-BE49-F238E27FC236}">
                <a16:creationId xmlns:a16="http://schemas.microsoft.com/office/drawing/2014/main" id="{B16A9833-6CC6-942C-37D2-21DB42864129}"/>
              </a:ext>
            </a:extLst>
          </p:cNvPr>
          <p:cNvSpPr txBox="1"/>
          <p:nvPr/>
        </p:nvSpPr>
        <p:spPr>
          <a:xfrm>
            <a:off x="433294" y="3762188"/>
            <a:ext cx="5133788" cy="1754326"/>
          </a:xfrm>
          <a:prstGeom prst="rect">
            <a:avLst/>
          </a:prstGeom>
          <a:noFill/>
        </p:spPr>
        <p:txBody>
          <a:bodyPr wrap="square" rtlCol="0">
            <a:spAutoFit/>
          </a:bodyPr>
          <a:lstStyle/>
          <a:p>
            <a:pPr algn="r"/>
            <a:r>
              <a:rPr lang="en-US" dirty="0"/>
              <a:t>Land: $125,000</a:t>
            </a:r>
          </a:p>
          <a:p>
            <a:pPr algn="r"/>
            <a:r>
              <a:rPr lang="en-US" dirty="0"/>
              <a:t>Building: $75,000</a:t>
            </a:r>
          </a:p>
          <a:p>
            <a:pPr algn="r"/>
            <a:r>
              <a:rPr lang="en-US" dirty="0"/>
              <a:t>Taxed Assessed Value: $200,000</a:t>
            </a:r>
          </a:p>
          <a:p>
            <a:pPr algn="r"/>
            <a:r>
              <a:rPr lang="en-US" dirty="0"/>
              <a:t>Mill Rate: 19.5</a:t>
            </a:r>
          </a:p>
          <a:p>
            <a:pPr algn="r"/>
            <a:r>
              <a:rPr lang="en-US" dirty="0"/>
              <a:t>Taxes: $3,900</a:t>
            </a:r>
          </a:p>
          <a:p>
            <a:pPr algn="r"/>
            <a:endParaRPr lang="en-US" dirty="0"/>
          </a:p>
        </p:txBody>
      </p:sp>
      <p:sp>
        <p:nvSpPr>
          <p:cNvPr id="13" name="TextBox 12">
            <a:extLst>
              <a:ext uri="{FF2B5EF4-FFF2-40B4-BE49-F238E27FC236}">
                <a16:creationId xmlns:a16="http://schemas.microsoft.com/office/drawing/2014/main" id="{AC00B99C-6663-141E-793A-CC39F7537E28}"/>
              </a:ext>
            </a:extLst>
          </p:cNvPr>
          <p:cNvSpPr txBox="1"/>
          <p:nvPr/>
        </p:nvSpPr>
        <p:spPr>
          <a:xfrm>
            <a:off x="6676803" y="4605208"/>
            <a:ext cx="3068569" cy="461665"/>
          </a:xfrm>
          <a:prstGeom prst="rect">
            <a:avLst/>
          </a:prstGeom>
          <a:noFill/>
        </p:spPr>
        <p:txBody>
          <a:bodyPr wrap="square" rtlCol="0">
            <a:spAutoFit/>
          </a:bodyPr>
          <a:lstStyle/>
          <a:p>
            <a:r>
              <a:rPr lang="en-US" sz="2400" b="1" dirty="0">
                <a:solidFill>
                  <a:srgbClr val="FF0000"/>
                </a:solidFill>
              </a:rPr>
              <a:t>Gap: $400,000</a:t>
            </a:r>
          </a:p>
        </p:txBody>
      </p:sp>
      <p:sp>
        <p:nvSpPr>
          <p:cNvPr id="15" name="TextBox 14">
            <a:extLst>
              <a:ext uri="{FF2B5EF4-FFF2-40B4-BE49-F238E27FC236}">
                <a16:creationId xmlns:a16="http://schemas.microsoft.com/office/drawing/2014/main" id="{4566DD67-0FC3-57DB-A668-5A821A4F9241}"/>
              </a:ext>
            </a:extLst>
          </p:cNvPr>
          <p:cNvSpPr txBox="1"/>
          <p:nvPr/>
        </p:nvSpPr>
        <p:spPr>
          <a:xfrm>
            <a:off x="241221" y="5464299"/>
            <a:ext cx="10265963" cy="923330"/>
          </a:xfrm>
          <a:prstGeom prst="rect">
            <a:avLst/>
          </a:prstGeom>
          <a:noFill/>
        </p:spPr>
        <p:txBody>
          <a:bodyPr wrap="square" rtlCol="0">
            <a:spAutoFit/>
          </a:bodyPr>
          <a:lstStyle/>
          <a:p>
            <a:r>
              <a:rPr lang="en-US" dirty="0"/>
              <a:t>In some cases, a Credit Enhancement Agreement will do – A Credit Enhancement Agreement allow a developer to receive a return of their tax payment for a set number of years. In this example, with a $400,000 gap, the developer could obtain financing secured by the return of tax by the town for the </a:t>
            </a:r>
          </a:p>
        </p:txBody>
      </p:sp>
      <p:sp>
        <p:nvSpPr>
          <p:cNvPr id="17" name="TextBox 16">
            <a:extLst>
              <a:ext uri="{FF2B5EF4-FFF2-40B4-BE49-F238E27FC236}">
                <a16:creationId xmlns:a16="http://schemas.microsoft.com/office/drawing/2014/main" id="{9B47368D-8A6E-0E99-F3D7-256622602D52}"/>
              </a:ext>
            </a:extLst>
          </p:cNvPr>
          <p:cNvSpPr txBox="1"/>
          <p:nvPr/>
        </p:nvSpPr>
        <p:spPr>
          <a:xfrm>
            <a:off x="6437319" y="3762188"/>
            <a:ext cx="5567296" cy="1754326"/>
          </a:xfrm>
          <a:prstGeom prst="rect">
            <a:avLst/>
          </a:prstGeom>
          <a:noFill/>
        </p:spPr>
        <p:txBody>
          <a:bodyPr wrap="square" rtlCol="0">
            <a:spAutoFit/>
          </a:bodyPr>
          <a:lstStyle/>
          <a:p>
            <a:pPr algn="r"/>
            <a:r>
              <a:rPr lang="en-US" dirty="0"/>
              <a:t>Land: $125,000</a:t>
            </a:r>
          </a:p>
          <a:p>
            <a:pPr algn="r"/>
            <a:r>
              <a:rPr lang="en-US" dirty="0"/>
              <a:t>Building: $2,750,000</a:t>
            </a:r>
          </a:p>
          <a:p>
            <a:pPr algn="r"/>
            <a:r>
              <a:rPr lang="en-US" dirty="0"/>
              <a:t>Taxed Assessed Value: $2,875,000</a:t>
            </a:r>
          </a:p>
          <a:p>
            <a:pPr algn="r"/>
            <a:r>
              <a:rPr lang="en-US" dirty="0"/>
              <a:t>Mill Rate: 19.5</a:t>
            </a:r>
          </a:p>
          <a:p>
            <a:pPr algn="r"/>
            <a:r>
              <a:rPr lang="en-US" dirty="0"/>
              <a:t>Taxes: $53,625</a:t>
            </a:r>
          </a:p>
          <a:p>
            <a:pPr algn="r"/>
            <a:r>
              <a:rPr lang="en-US" dirty="0">
                <a:highlight>
                  <a:srgbClr val="FFFF00"/>
                </a:highlight>
              </a:rPr>
              <a:t>Cost to Develop: $3,275,000</a:t>
            </a:r>
          </a:p>
        </p:txBody>
      </p:sp>
    </p:spTree>
    <p:extLst>
      <p:ext uri="{BB962C8B-B14F-4D97-AF65-F5344CB8AC3E}">
        <p14:creationId xmlns:p14="http://schemas.microsoft.com/office/powerpoint/2010/main" val="1870646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image depicts a charming, brick-red building with multiple windows, a welcoming entrance, and a small stone-paved area.&#10;&#10;AI-generated content may be incorrect.">
            <a:extLst>
              <a:ext uri="{FF2B5EF4-FFF2-40B4-BE49-F238E27FC236}">
                <a16:creationId xmlns:a16="http://schemas.microsoft.com/office/drawing/2014/main" id="{A2F2824F-D9F9-8DC0-D99E-F520216CC609}"/>
              </a:ext>
            </a:extLst>
          </p:cNvPr>
          <p:cNvPicPr>
            <a:picLocks noChangeAspect="1"/>
          </p:cNvPicPr>
          <p:nvPr/>
        </p:nvPicPr>
        <p:blipFill>
          <a:blip r:embed="rId2"/>
          <a:stretch>
            <a:fillRect/>
          </a:stretch>
        </p:blipFill>
        <p:spPr>
          <a:xfrm>
            <a:off x="322731" y="69813"/>
            <a:ext cx="5407621" cy="3359187"/>
          </a:xfrm>
          <a:prstGeom prst="rect">
            <a:avLst/>
          </a:prstGeom>
        </p:spPr>
      </p:pic>
      <p:pic>
        <p:nvPicPr>
          <p:cNvPr id="7" name="Picture 6" descr="The image depicts a well-maintained, multi-colored suburban neighborhood with neatly trimmed lawns and a welcoming front porch.&#10;&#10;AI-generated content may be incorrect.">
            <a:extLst>
              <a:ext uri="{FF2B5EF4-FFF2-40B4-BE49-F238E27FC236}">
                <a16:creationId xmlns:a16="http://schemas.microsoft.com/office/drawing/2014/main" id="{78BD6905-2991-A16D-909B-ACB29640F51A}"/>
              </a:ext>
            </a:extLst>
          </p:cNvPr>
          <p:cNvPicPr>
            <a:picLocks noChangeAspect="1"/>
          </p:cNvPicPr>
          <p:nvPr/>
        </p:nvPicPr>
        <p:blipFill>
          <a:blip r:embed="rId3"/>
          <a:stretch>
            <a:fillRect/>
          </a:stretch>
        </p:blipFill>
        <p:spPr>
          <a:xfrm>
            <a:off x="7448744" y="3629257"/>
            <a:ext cx="4420525" cy="2947017"/>
          </a:xfrm>
          <a:prstGeom prst="rect">
            <a:avLst/>
          </a:prstGeom>
        </p:spPr>
      </p:pic>
      <p:pic>
        <p:nvPicPr>
          <p:cNvPr id="9" name="Picture 8" descr="The image shows two weathered, abandoned, two-story houses with overgrown grass and trees, and a driveway leading to them.&#10;&#10;AI-generated content may be incorrect.">
            <a:extLst>
              <a:ext uri="{FF2B5EF4-FFF2-40B4-BE49-F238E27FC236}">
                <a16:creationId xmlns:a16="http://schemas.microsoft.com/office/drawing/2014/main" id="{1FB4A526-F6C2-0BF7-16B0-1EF1253434B4}"/>
              </a:ext>
            </a:extLst>
          </p:cNvPr>
          <p:cNvPicPr>
            <a:picLocks noChangeAspect="1"/>
          </p:cNvPicPr>
          <p:nvPr/>
        </p:nvPicPr>
        <p:blipFill>
          <a:blip r:embed="rId4"/>
          <a:stretch>
            <a:fillRect/>
          </a:stretch>
        </p:blipFill>
        <p:spPr>
          <a:xfrm>
            <a:off x="322731" y="3629257"/>
            <a:ext cx="4420527" cy="2947018"/>
          </a:xfrm>
          <a:prstGeom prst="rect">
            <a:avLst/>
          </a:prstGeom>
        </p:spPr>
      </p:pic>
      <p:pic>
        <p:nvPicPr>
          <p:cNvPr id="11" name="Picture 10" descr="A simple, black outline of a red arrow pointing to the right.&#10;&#10;AI-generated content may be incorrect.">
            <a:extLst>
              <a:ext uri="{FF2B5EF4-FFF2-40B4-BE49-F238E27FC236}">
                <a16:creationId xmlns:a16="http://schemas.microsoft.com/office/drawing/2014/main" id="{4AF49458-5439-F711-88DA-C02DA4B1F69A}"/>
              </a:ext>
            </a:extLst>
          </p:cNvPr>
          <p:cNvPicPr>
            <a:picLocks noChangeAspect="1"/>
          </p:cNvPicPr>
          <p:nvPr/>
        </p:nvPicPr>
        <p:blipFill>
          <a:blip r:embed="rId5"/>
          <a:stretch>
            <a:fillRect/>
          </a:stretch>
        </p:blipFill>
        <p:spPr>
          <a:xfrm>
            <a:off x="4864193" y="4098552"/>
            <a:ext cx="2325501" cy="1268455"/>
          </a:xfrm>
          <a:prstGeom prst="rect">
            <a:avLst/>
          </a:prstGeom>
        </p:spPr>
      </p:pic>
      <p:sp>
        <p:nvSpPr>
          <p:cNvPr id="12" name="TextBox 11">
            <a:extLst>
              <a:ext uri="{FF2B5EF4-FFF2-40B4-BE49-F238E27FC236}">
                <a16:creationId xmlns:a16="http://schemas.microsoft.com/office/drawing/2014/main" id="{A8CB2451-B8C8-C08D-07B7-05B4170F9B80}"/>
              </a:ext>
            </a:extLst>
          </p:cNvPr>
          <p:cNvSpPr txBox="1"/>
          <p:nvPr/>
        </p:nvSpPr>
        <p:spPr>
          <a:xfrm>
            <a:off x="6466541" y="478118"/>
            <a:ext cx="5205506" cy="1200329"/>
          </a:xfrm>
          <a:prstGeom prst="rect">
            <a:avLst/>
          </a:prstGeom>
          <a:noFill/>
        </p:spPr>
        <p:txBody>
          <a:bodyPr wrap="square" rtlCol="0">
            <a:spAutoFit/>
          </a:bodyPr>
          <a:lstStyle/>
          <a:p>
            <a:pPr marL="285750" indent="-285750">
              <a:buFont typeface="Arial" panose="020B0604020202020204" pitchFamily="34" charset="0"/>
              <a:buChar char="•"/>
            </a:pPr>
            <a:r>
              <a:rPr lang="en-US" dirty="0"/>
              <a:t>The anchor property brings value with it.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Compounding municipal investment by attracting private investment. </a:t>
            </a:r>
          </a:p>
        </p:txBody>
      </p:sp>
    </p:spTree>
    <p:extLst>
      <p:ext uri="{BB962C8B-B14F-4D97-AF65-F5344CB8AC3E}">
        <p14:creationId xmlns:p14="http://schemas.microsoft.com/office/powerpoint/2010/main" val="4193307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map overlay with various colored regions, indicating different property lots, each with their own attributes and values, such as tax rank, proximity to downtown, and acreage.&#10;&#10;AI-generated content may be incorrect.">
            <a:extLst>
              <a:ext uri="{FF2B5EF4-FFF2-40B4-BE49-F238E27FC236}">
                <a16:creationId xmlns:a16="http://schemas.microsoft.com/office/drawing/2014/main" id="{CF01D17E-6242-4F74-A083-FAA6D4769239}"/>
              </a:ext>
            </a:extLst>
          </p:cNvPr>
          <p:cNvPicPr>
            <a:picLocks noChangeAspect="1"/>
          </p:cNvPicPr>
          <p:nvPr/>
        </p:nvPicPr>
        <p:blipFill>
          <a:blip r:embed="rId2"/>
          <a:stretch>
            <a:fillRect/>
          </a:stretch>
        </p:blipFill>
        <p:spPr>
          <a:xfrm>
            <a:off x="214614" y="0"/>
            <a:ext cx="11762772" cy="6858000"/>
          </a:xfrm>
          <a:prstGeom prst="rect">
            <a:avLst/>
          </a:prstGeom>
        </p:spPr>
      </p:pic>
    </p:spTree>
    <p:extLst>
      <p:ext uri="{BB962C8B-B14F-4D97-AF65-F5344CB8AC3E}">
        <p14:creationId xmlns:p14="http://schemas.microsoft.com/office/powerpoint/2010/main" val="1825097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The image displays a projection tool for calculating the tax incremental financing (TIF) revenue over a 30-year period, showing various investment scenarios and their impact on revenue growth, tax rates, and overall district value.&#10;&#10;AI-generated content may be incorrect.">
            <a:extLst>
              <a:ext uri="{FF2B5EF4-FFF2-40B4-BE49-F238E27FC236}">
                <a16:creationId xmlns:a16="http://schemas.microsoft.com/office/drawing/2014/main" id="{A142914E-C60C-6B2F-A71B-551805A5F397}"/>
              </a:ext>
            </a:extLst>
          </p:cNvPr>
          <p:cNvPicPr>
            <a:picLocks noChangeAspect="1"/>
          </p:cNvPicPr>
          <p:nvPr/>
        </p:nvPicPr>
        <p:blipFill>
          <a:blip r:embed="rId2"/>
          <a:srcRect b="10375"/>
          <a:stretch>
            <a:fillRect/>
          </a:stretch>
        </p:blipFill>
        <p:spPr>
          <a:xfrm>
            <a:off x="20" y="1282"/>
            <a:ext cx="12191980" cy="6856718"/>
          </a:xfrm>
          <a:prstGeom prst="rect">
            <a:avLst/>
          </a:prstGeom>
        </p:spPr>
      </p:pic>
    </p:spTree>
    <p:extLst>
      <p:ext uri="{BB962C8B-B14F-4D97-AF65-F5344CB8AC3E}">
        <p14:creationId xmlns:p14="http://schemas.microsoft.com/office/powerpoint/2010/main" val="322591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64D7B0-26C1-D1C1-9F78-20BC71D8EB73}"/>
              </a:ext>
            </a:extLst>
          </p:cNvPr>
          <p:cNvSpPr txBox="1"/>
          <p:nvPr/>
        </p:nvSpPr>
        <p:spPr>
          <a:xfrm>
            <a:off x="639519" y="471225"/>
            <a:ext cx="9637664" cy="523220"/>
          </a:xfrm>
          <a:prstGeom prst="rect">
            <a:avLst/>
          </a:prstGeom>
          <a:noFill/>
        </p:spPr>
        <p:txBody>
          <a:bodyPr wrap="square" rtlCol="0">
            <a:spAutoFit/>
          </a:bodyPr>
          <a:lstStyle/>
          <a:p>
            <a:r>
              <a:rPr lang="en-US" sz="2800" dirty="0"/>
              <a:t>There are more than 100 municipalities in Maine with TIFs</a:t>
            </a:r>
          </a:p>
        </p:txBody>
      </p:sp>
      <p:sp>
        <p:nvSpPr>
          <p:cNvPr id="3" name="TextBox 2">
            <a:extLst>
              <a:ext uri="{FF2B5EF4-FFF2-40B4-BE49-F238E27FC236}">
                <a16:creationId xmlns:a16="http://schemas.microsoft.com/office/drawing/2014/main" id="{43A13DD7-CCCF-B92A-88E5-B81EB7BAC855}"/>
              </a:ext>
            </a:extLst>
          </p:cNvPr>
          <p:cNvSpPr txBox="1"/>
          <p:nvPr/>
        </p:nvSpPr>
        <p:spPr>
          <a:xfrm>
            <a:off x="1946606" y="1279038"/>
            <a:ext cx="7466665" cy="3693319"/>
          </a:xfrm>
          <a:prstGeom prst="rect">
            <a:avLst/>
          </a:prstGeom>
          <a:noFill/>
        </p:spPr>
        <p:txBody>
          <a:bodyPr wrap="square" rtlCol="0">
            <a:spAutoFit/>
          </a:bodyPr>
          <a:lstStyle/>
          <a:p>
            <a:pPr marL="285750" indent="-285750">
              <a:buFont typeface="Arial" panose="020B0604020202020204" pitchFamily="34" charset="0"/>
              <a:buChar char="•"/>
            </a:pPr>
            <a:r>
              <a:rPr lang="en-US" dirty="0"/>
              <a:t>Municipalities vary in their use of TIF funds. Common uses include:</a:t>
            </a:r>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Public Infrastructure</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Public Safety Improvements</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Downtown Revitalization &amp; Streetscapes</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Economic Development Programs</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Mitigation Costs</a:t>
            </a:r>
          </a:p>
          <a:p>
            <a:pPr lvl="1"/>
            <a:endParaRPr lang="en-US" dirty="0"/>
          </a:p>
        </p:txBody>
      </p:sp>
    </p:spTree>
    <p:extLst>
      <p:ext uri="{BB962C8B-B14F-4D97-AF65-F5344CB8AC3E}">
        <p14:creationId xmlns:p14="http://schemas.microsoft.com/office/powerpoint/2010/main" val="2218125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side-by-side comparison of two TIF (Tax Increment Financing) districts, displaying their features, assessment values, projected revenues, and growth rates.&#10;&#10;AI-generated content may be incorrect.">
            <a:extLst>
              <a:ext uri="{FF2B5EF4-FFF2-40B4-BE49-F238E27FC236}">
                <a16:creationId xmlns:a16="http://schemas.microsoft.com/office/drawing/2014/main" id="{400ADF49-C67C-5BBB-4CDC-293EC4B29361}"/>
              </a:ext>
            </a:extLst>
          </p:cNvPr>
          <p:cNvPicPr>
            <a:picLocks noChangeAspect="1"/>
          </p:cNvPicPr>
          <p:nvPr/>
        </p:nvPicPr>
        <p:blipFill>
          <a:blip r:embed="rId2"/>
          <a:stretch>
            <a:fillRect/>
          </a:stretch>
        </p:blipFill>
        <p:spPr>
          <a:xfrm>
            <a:off x="4719370" y="301812"/>
            <a:ext cx="7100191" cy="6254376"/>
          </a:xfrm>
          <a:prstGeom prst="rect">
            <a:avLst/>
          </a:prstGeom>
        </p:spPr>
      </p:pic>
      <p:sp>
        <p:nvSpPr>
          <p:cNvPr id="4" name="TextBox 3">
            <a:extLst>
              <a:ext uri="{FF2B5EF4-FFF2-40B4-BE49-F238E27FC236}">
                <a16:creationId xmlns:a16="http://schemas.microsoft.com/office/drawing/2014/main" id="{529301F0-43DE-415D-7B3D-AF6031F23E45}"/>
              </a:ext>
            </a:extLst>
          </p:cNvPr>
          <p:cNvSpPr txBox="1"/>
          <p:nvPr/>
        </p:nvSpPr>
        <p:spPr>
          <a:xfrm>
            <a:off x="372439" y="4054395"/>
            <a:ext cx="4147671" cy="1477328"/>
          </a:xfrm>
          <a:prstGeom prst="rect">
            <a:avLst/>
          </a:prstGeom>
          <a:noFill/>
        </p:spPr>
        <p:txBody>
          <a:bodyPr wrap="square" rtlCol="0">
            <a:spAutoFit/>
          </a:bodyPr>
          <a:lstStyle/>
          <a:p>
            <a:pPr marL="285750" indent="-285750">
              <a:buFont typeface="Arial" panose="020B0604020202020204" pitchFamily="34" charset="0"/>
              <a:buChar char="•"/>
            </a:pPr>
            <a:r>
              <a:rPr lang="en-US" dirty="0"/>
              <a:t>A successful use of TIF funds includes an understanding regarding investment expectation, realistic impacts on TIF Districts, and Time Value of Money.</a:t>
            </a:r>
          </a:p>
        </p:txBody>
      </p:sp>
      <p:sp>
        <p:nvSpPr>
          <p:cNvPr id="5" name="TextBox 4">
            <a:extLst>
              <a:ext uri="{FF2B5EF4-FFF2-40B4-BE49-F238E27FC236}">
                <a16:creationId xmlns:a16="http://schemas.microsoft.com/office/drawing/2014/main" id="{DFAEEAAD-F82C-3B07-A5BC-28E08738B7CE}"/>
              </a:ext>
            </a:extLst>
          </p:cNvPr>
          <p:cNvSpPr txBox="1"/>
          <p:nvPr/>
        </p:nvSpPr>
        <p:spPr>
          <a:xfrm>
            <a:off x="292847" y="639482"/>
            <a:ext cx="4069977" cy="923330"/>
          </a:xfrm>
          <a:prstGeom prst="rect">
            <a:avLst/>
          </a:prstGeom>
          <a:noFill/>
        </p:spPr>
        <p:txBody>
          <a:bodyPr wrap="square" rtlCol="0">
            <a:spAutoFit/>
          </a:bodyPr>
          <a:lstStyle/>
          <a:p>
            <a:pPr marL="285750" indent="-285750">
              <a:buFont typeface="Arial" panose="020B0604020202020204" pitchFamily="34" charset="0"/>
              <a:buChar char="•"/>
            </a:pPr>
            <a:r>
              <a:rPr lang="en-US" dirty="0"/>
              <a:t>While many municipalities us TIFs to fund economic growth, not all TIFs are created equal. </a:t>
            </a:r>
          </a:p>
        </p:txBody>
      </p:sp>
      <p:sp>
        <p:nvSpPr>
          <p:cNvPr id="6" name="TextBox 5">
            <a:extLst>
              <a:ext uri="{FF2B5EF4-FFF2-40B4-BE49-F238E27FC236}">
                <a16:creationId xmlns:a16="http://schemas.microsoft.com/office/drawing/2014/main" id="{ACFF158B-24FC-125C-7321-E09987889C1B}"/>
              </a:ext>
            </a:extLst>
          </p:cNvPr>
          <p:cNvSpPr txBox="1"/>
          <p:nvPr/>
        </p:nvSpPr>
        <p:spPr>
          <a:xfrm>
            <a:off x="292847" y="1792941"/>
            <a:ext cx="3854824" cy="2031325"/>
          </a:xfrm>
          <a:prstGeom prst="rect">
            <a:avLst/>
          </a:prstGeom>
          <a:noFill/>
        </p:spPr>
        <p:txBody>
          <a:bodyPr wrap="square" rtlCol="0">
            <a:spAutoFit/>
          </a:bodyPr>
          <a:lstStyle/>
          <a:p>
            <a:pPr marL="285750" indent="-285750">
              <a:buFont typeface="Arial" panose="020B0604020202020204" pitchFamily="34" charset="0"/>
              <a:buChar char="•"/>
            </a:pPr>
            <a:r>
              <a:rPr lang="en-US" dirty="0"/>
              <a:t>TIF’s provide municipalities with resources for investment in economic development projects. </a:t>
            </a:r>
          </a:p>
          <a:p>
            <a:endParaRPr lang="en-US" dirty="0"/>
          </a:p>
          <a:p>
            <a:pPr marL="285750" indent="-285750">
              <a:buFont typeface="Arial" panose="020B0604020202020204" pitchFamily="34" charset="0"/>
              <a:buChar char="•"/>
            </a:pPr>
            <a:r>
              <a:rPr lang="en-US" dirty="0"/>
              <a:t>The reduce funding otherwise contributed to our schools and to the county. </a:t>
            </a:r>
          </a:p>
        </p:txBody>
      </p:sp>
    </p:spTree>
    <p:extLst>
      <p:ext uri="{BB962C8B-B14F-4D97-AF65-F5344CB8AC3E}">
        <p14:creationId xmlns:p14="http://schemas.microsoft.com/office/powerpoint/2010/main" val="1290701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he image shows a detailed map depicting a scenic area near Mattawa, with a lake in the foreground and a clear demarcation of the region.&#10;&#10;AI-generated content may be incorrect.">
            <a:extLst>
              <a:ext uri="{FF2B5EF4-FFF2-40B4-BE49-F238E27FC236}">
                <a16:creationId xmlns:a16="http://schemas.microsoft.com/office/drawing/2014/main" id="{3A4C0466-E4DC-0F55-D4F9-109198B29E00}"/>
              </a:ext>
            </a:extLst>
          </p:cNvPr>
          <p:cNvPicPr>
            <a:picLocks noChangeAspect="1"/>
          </p:cNvPicPr>
          <p:nvPr/>
        </p:nvPicPr>
        <p:blipFill>
          <a:blip r:embed="rId2"/>
          <a:stretch>
            <a:fillRect/>
          </a:stretch>
        </p:blipFill>
        <p:spPr>
          <a:xfrm>
            <a:off x="7219576" y="811559"/>
            <a:ext cx="4022003" cy="4027636"/>
          </a:xfrm>
          <a:prstGeom prst="rect">
            <a:avLst/>
          </a:prstGeom>
        </p:spPr>
      </p:pic>
      <p:sp>
        <p:nvSpPr>
          <p:cNvPr id="8" name="TextBox 7">
            <a:extLst>
              <a:ext uri="{FF2B5EF4-FFF2-40B4-BE49-F238E27FC236}">
                <a16:creationId xmlns:a16="http://schemas.microsoft.com/office/drawing/2014/main" id="{817FC0E6-DDB1-1562-C4AB-5204E956414B}"/>
              </a:ext>
            </a:extLst>
          </p:cNvPr>
          <p:cNvSpPr txBox="1"/>
          <p:nvPr/>
        </p:nvSpPr>
        <p:spPr>
          <a:xfrm>
            <a:off x="702291" y="900504"/>
            <a:ext cx="6085152" cy="3139321"/>
          </a:xfrm>
          <a:prstGeom prst="rect">
            <a:avLst/>
          </a:prstGeom>
          <a:noFill/>
        </p:spPr>
        <p:txBody>
          <a:bodyPr wrap="square" rtlCol="0">
            <a:spAutoFit/>
          </a:bodyPr>
          <a:lstStyle/>
          <a:p>
            <a:r>
              <a:rPr lang="en-US" dirty="0"/>
              <a:t>The successful management of a TIF in Island Falls, would allow us to greatly improve our downtown center in ways that encourage families to want to join our community. </a:t>
            </a:r>
          </a:p>
          <a:p>
            <a:endParaRPr lang="en-US" dirty="0"/>
          </a:p>
          <a:p>
            <a:r>
              <a:rPr lang="en-US" dirty="0"/>
              <a:t>A major contributor to our Revenue includes Maine Revenue sharing. </a:t>
            </a:r>
          </a:p>
          <a:p>
            <a:endParaRPr lang="en-US" dirty="0"/>
          </a:p>
          <a:p>
            <a:r>
              <a:rPr lang="en-US" dirty="0"/>
              <a:t>In Red, we see private land that is developable outside of our downtown district – roughly 30% of the town. </a:t>
            </a:r>
          </a:p>
          <a:p>
            <a:endParaRPr lang="en-US" dirty="0"/>
          </a:p>
          <a:p>
            <a:endParaRPr lang="en-US" dirty="0"/>
          </a:p>
        </p:txBody>
      </p:sp>
    </p:spTree>
    <p:extLst>
      <p:ext uri="{BB962C8B-B14F-4D97-AF65-F5344CB8AC3E}">
        <p14:creationId xmlns:p14="http://schemas.microsoft.com/office/powerpoint/2010/main" val="2709246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diagram illustrates the key locations and color-coded municipalities within RSU 50, including nature areas and their respective colors.&#10;&#10;AI-generated content may be incorrect.">
            <a:extLst>
              <a:ext uri="{FF2B5EF4-FFF2-40B4-BE49-F238E27FC236}">
                <a16:creationId xmlns:a16="http://schemas.microsoft.com/office/drawing/2014/main" id="{62329230-41AA-74E7-1610-151750B7B1C6}"/>
              </a:ext>
            </a:extLst>
          </p:cNvPr>
          <p:cNvPicPr>
            <a:picLocks noChangeAspect="1"/>
          </p:cNvPicPr>
          <p:nvPr/>
        </p:nvPicPr>
        <p:blipFill>
          <a:blip r:embed="rId2"/>
          <a:stretch>
            <a:fillRect/>
          </a:stretch>
        </p:blipFill>
        <p:spPr>
          <a:xfrm>
            <a:off x="652607" y="570418"/>
            <a:ext cx="7700215" cy="4203535"/>
          </a:xfrm>
          <a:prstGeom prst="rect">
            <a:avLst/>
          </a:prstGeom>
        </p:spPr>
      </p:pic>
      <p:sp>
        <p:nvSpPr>
          <p:cNvPr id="7" name="TextBox 6">
            <a:extLst>
              <a:ext uri="{FF2B5EF4-FFF2-40B4-BE49-F238E27FC236}">
                <a16:creationId xmlns:a16="http://schemas.microsoft.com/office/drawing/2014/main" id="{E42634CB-9A33-AC85-C99C-5A827963C8E5}"/>
              </a:ext>
            </a:extLst>
          </p:cNvPr>
          <p:cNvSpPr txBox="1"/>
          <p:nvPr/>
        </p:nvSpPr>
        <p:spPr>
          <a:xfrm>
            <a:off x="652607" y="4969361"/>
            <a:ext cx="10215476" cy="1200329"/>
          </a:xfrm>
          <a:prstGeom prst="rect">
            <a:avLst/>
          </a:prstGeom>
          <a:noFill/>
        </p:spPr>
        <p:txBody>
          <a:bodyPr wrap="square" rtlCol="0">
            <a:spAutoFit/>
          </a:bodyPr>
          <a:lstStyle/>
          <a:p>
            <a:r>
              <a:rPr lang="en-US" dirty="0"/>
              <a:t>These are the communities in our RSU. Which town has the ability to be the leader? </a:t>
            </a:r>
          </a:p>
          <a:p>
            <a:endParaRPr lang="en-US" dirty="0"/>
          </a:p>
          <a:p>
            <a:r>
              <a:rPr lang="en-US" dirty="0"/>
              <a:t>Island Falls has the undeniable advantage with our attributes, which should be harness to the benefit of our extended community. </a:t>
            </a:r>
          </a:p>
        </p:txBody>
      </p:sp>
    </p:spTree>
    <p:extLst>
      <p:ext uri="{BB962C8B-B14F-4D97-AF65-F5344CB8AC3E}">
        <p14:creationId xmlns:p14="http://schemas.microsoft.com/office/powerpoint/2010/main" val="25604089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4273</TotalTime>
  <Words>1306</Words>
  <Application>Microsoft Office PowerPoint</Application>
  <PresentationFormat>Widescreen</PresentationFormat>
  <Paragraphs>122</Paragraphs>
  <Slides>34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can have whatever you want, but you cannot have everything you want.</dc:title>
  <dc:creator>casey doody</dc:creator>
  <cp:lastModifiedBy>casey doody</cp:lastModifiedBy>
  <cp:revision>5</cp:revision>
  <cp:lastPrinted>2026-09-22T17:15:13Z</cp:lastPrinted>
  <dcterms:created xsi:type="dcterms:W3CDTF">2026-09-04T00:50:48Z</dcterms:created>
  <dcterms:modified xsi:type="dcterms:W3CDTF">2026-09-23T14:15:24Z</dcterms:modified>
</cp:coreProperties>
</file>